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73" r:id="rId6"/>
    <p:sldId id="261" r:id="rId7"/>
    <p:sldId id="274" r:id="rId8"/>
    <p:sldId id="262" r:id="rId9"/>
    <p:sldId id="263" r:id="rId10"/>
    <p:sldId id="264" r:id="rId11"/>
    <p:sldId id="272" r:id="rId12"/>
    <p:sldId id="267" r:id="rId13"/>
    <p:sldId id="268" r:id="rId14"/>
    <p:sldId id="269" r:id="rId15"/>
    <p:sldId id="275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a Liibek" initials="AL" lastIdx="1" clrIdx="0">
    <p:extLst>
      <p:ext uri="{19B8F6BF-5375-455C-9EA6-DF929625EA0E}">
        <p15:presenceInfo xmlns:p15="http://schemas.microsoft.com/office/powerpoint/2012/main" userId="S::andra.liibek@raplaleader.ee::7d2da1f3-aba1-4159-a372-d8fe2f9f98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E70B4-30E2-41FD-88EA-1CE432382E95}" v="10" dt="2021-10-23T08:19:41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a Liibek" userId="7d2da1f3-aba1-4159-a372-d8fe2f9f9841" providerId="ADAL" clId="{FACE70B4-30E2-41FD-88EA-1CE432382E95}"/>
    <pc:docChg chg="undo redo custSel addSld delSld modSld sldOrd">
      <pc:chgData name="Andra Liibek" userId="7d2da1f3-aba1-4159-a372-d8fe2f9f9841" providerId="ADAL" clId="{FACE70B4-30E2-41FD-88EA-1CE432382E95}" dt="2021-11-01T11:44:53.348" v="5899" actId="20577"/>
      <pc:docMkLst>
        <pc:docMk/>
      </pc:docMkLst>
      <pc:sldChg chg="modSp mod chgLayout">
        <pc:chgData name="Andra Liibek" userId="7d2da1f3-aba1-4159-a372-d8fe2f9f9841" providerId="ADAL" clId="{FACE70B4-30E2-41FD-88EA-1CE432382E95}" dt="2021-10-23T08:27:49.740" v="5382" actId="6549"/>
        <pc:sldMkLst>
          <pc:docMk/>
          <pc:sldMk cId="4219296633" sldId="256"/>
        </pc:sldMkLst>
        <pc:spChg chg="mod ord">
          <ac:chgData name="Andra Liibek" userId="7d2da1f3-aba1-4159-a372-d8fe2f9f9841" providerId="ADAL" clId="{FACE70B4-30E2-41FD-88EA-1CE432382E95}" dt="2021-10-23T08:27:38.784" v="5370" actId="14100"/>
          <ac:spMkLst>
            <pc:docMk/>
            <pc:sldMk cId="4219296633" sldId="256"/>
            <ac:spMk id="2" creationId="{BB48A738-A582-4386-947D-91A29A74FC66}"/>
          </ac:spMkLst>
        </pc:spChg>
        <pc:spChg chg="mod ord">
          <ac:chgData name="Andra Liibek" userId="7d2da1f3-aba1-4159-a372-d8fe2f9f9841" providerId="ADAL" clId="{FACE70B4-30E2-41FD-88EA-1CE432382E95}" dt="2021-10-23T08:27:49.740" v="5382" actId="6549"/>
          <ac:spMkLst>
            <pc:docMk/>
            <pc:sldMk cId="4219296633" sldId="256"/>
            <ac:spMk id="3" creationId="{4428A467-15B5-417C-83A9-EEFBB6417B8B}"/>
          </ac:spMkLst>
        </pc:spChg>
        <pc:graphicFrameChg chg="mod">
          <ac:chgData name="Andra Liibek" userId="7d2da1f3-aba1-4159-a372-d8fe2f9f9841" providerId="ADAL" clId="{FACE70B4-30E2-41FD-88EA-1CE432382E95}" dt="2021-10-22T08:32:46.041" v="3796" actId="14100"/>
          <ac:graphicFrameMkLst>
            <pc:docMk/>
            <pc:sldMk cId="4219296633" sldId="256"/>
            <ac:graphicFrameMk id="4" creationId="{D8CC1AB6-A281-45F4-925C-613B984190A0}"/>
          </ac:graphicFrameMkLst>
        </pc:graphicFrameChg>
      </pc:sldChg>
      <pc:sldChg chg="del">
        <pc:chgData name="Andra Liibek" userId="7d2da1f3-aba1-4159-a372-d8fe2f9f9841" providerId="ADAL" clId="{FACE70B4-30E2-41FD-88EA-1CE432382E95}" dt="2021-10-03T18:29:15.972" v="74" actId="2696"/>
        <pc:sldMkLst>
          <pc:docMk/>
          <pc:sldMk cId="561664430" sldId="257"/>
        </pc:sldMkLst>
      </pc:sldChg>
      <pc:sldChg chg="modSp mod addCm delCm">
        <pc:chgData name="Andra Liibek" userId="7d2da1f3-aba1-4159-a372-d8fe2f9f9841" providerId="ADAL" clId="{FACE70B4-30E2-41FD-88EA-1CE432382E95}" dt="2021-10-23T08:28:06.347" v="5386" actId="20577"/>
        <pc:sldMkLst>
          <pc:docMk/>
          <pc:sldMk cId="4216364262" sldId="258"/>
        </pc:sldMkLst>
        <pc:spChg chg="mod">
          <ac:chgData name="Andra Liibek" userId="7d2da1f3-aba1-4159-a372-d8fe2f9f9841" providerId="ADAL" clId="{FACE70B4-30E2-41FD-88EA-1CE432382E95}" dt="2021-10-23T07:54:28.674" v="5057" actId="20577"/>
          <ac:spMkLst>
            <pc:docMk/>
            <pc:sldMk cId="4216364262" sldId="258"/>
            <ac:spMk id="2" creationId="{3134D232-699B-4F13-9C0D-B626FDD3B1FA}"/>
          </ac:spMkLst>
        </pc:spChg>
        <pc:spChg chg="mod">
          <ac:chgData name="Andra Liibek" userId="7d2da1f3-aba1-4159-a372-d8fe2f9f9841" providerId="ADAL" clId="{FACE70B4-30E2-41FD-88EA-1CE432382E95}" dt="2021-10-23T08:28:06.347" v="5386" actId="20577"/>
          <ac:spMkLst>
            <pc:docMk/>
            <pc:sldMk cId="4216364262" sldId="258"/>
            <ac:spMk id="3" creationId="{87A039D8-477D-4524-BAA8-AF24177DB34E}"/>
          </ac:spMkLst>
        </pc:spChg>
      </pc:sldChg>
      <pc:sldChg chg="modSp mod">
        <pc:chgData name="Andra Liibek" userId="7d2da1f3-aba1-4159-a372-d8fe2f9f9841" providerId="ADAL" clId="{FACE70B4-30E2-41FD-88EA-1CE432382E95}" dt="2021-10-23T08:00:49.451" v="5095" actId="20577"/>
        <pc:sldMkLst>
          <pc:docMk/>
          <pc:sldMk cId="3572408671" sldId="259"/>
        </pc:sldMkLst>
        <pc:spChg chg="mod">
          <ac:chgData name="Andra Liibek" userId="7d2da1f3-aba1-4159-a372-d8fe2f9f9841" providerId="ADAL" clId="{FACE70B4-30E2-41FD-88EA-1CE432382E95}" dt="2021-10-23T08:00:49.451" v="5095" actId="20577"/>
          <ac:spMkLst>
            <pc:docMk/>
            <pc:sldMk cId="3572408671" sldId="259"/>
            <ac:spMk id="3" creationId="{ED4DCB71-2C35-4D23-8306-54C0931FE42B}"/>
          </ac:spMkLst>
        </pc:spChg>
      </pc:sldChg>
      <pc:sldChg chg="modSp mod">
        <pc:chgData name="Andra Liibek" userId="7d2da1f3-aba1-4159-a372-d8fe2f9f9841" providerId="ADAL" clId="{FACE70B4-30E2-41FD-88EA-1CE432382E95}" dt="2021-10-23T07:51:47.547" v="4997" actId="20577"/>
        <pc:sldMkLst>
          <pc:docMk/>
          <pc:sldMk cId="3367103942" sldId="260"/>
        </pc:sldMkLst>
        <pc:spChg chg="mod">
          <ac:chgData name="Andra Liibek" userId="7d2da1f3-aba1-4159-a372-d8fe2f9f9841" providerId="ADAL" clId="{FACE70B4-30E2-41FD-88EA-1CE432382E95}" dt="2021-10-23T07:51:47.547" v="4997" actId="20577"/>
          <ac:spMkLst>
            <pc:docMk/>
            <pc:sldMk cId="3367103942" sldId="260"/>
            <ac:spMk id="2" creationId="{7F80093F-4BE8-4735-A1A1-2A35920230DC}"/>
          </ac:spMkLst>
        </pc:spChg>
        <pc:spChg chg="mod">
          <ac:chgData name="Andra Liibek" userId="7d2da1f3-aba1-4159-a372-d8fe2f9f9841" providerId="ADAL" clId="{FACE70B4-30E2-41FD-88EA-1CE432382E95}" dt="2021-10-03T19:14:36.717" v="1618" actId="20577"/>
          <ac:spMkLst>
            <pc:docMk/>
            <pc:sldMk cId="3367103942" sldId="260"/>
            <ac:spMk id="3" creationId="{51D7B7D2-4D19-4A00-B4EC-91EA9806B00F}"/>
          </ac:spMkLst>
        </pc:spChg>
      </pc:sldChg>
      <pc:sldChg chg="modSp mod">
        <pc:chgData name="Andra Liibek" userId="7d2da1f3-aba1-4159-a372-d8fe2f9f9841" providerId="ADAL" clId="{FACE70B4-30E2-41FD-88EA-1CE432382E95}" dt="2021-10-22T10:17:57.420" v="4507" actId="20577"/>
        <pc:sldMkLst>
          <pc:docMk/>
          <pc:sldMk cId="2191981459" sldId="261"/>
        </pc:sldMkLst>
        <pc:spChg chg="mod">
          <ac:chgData name="Andra Liibek" userId="7d2da1f3-aba1-4159-a372-d8fe2f9f9841" providerId="ADAL" clId="{FACE70B4-30E2-41FD-88EA-1CE432382E95}" dt="2021-10-22T10:17:57.420" v="4507" actId="20577"/>
          <ac:spMkLst>
            <pc:docMk/>
            <pc:sldMk cId="2191981459" sldId="261"/>
            <ac:spMk id="3" creationId="{60C06D43-D672-4C93-9CEB-A293AA0182C4}"/>
          </ac:spMkLst>
        </pc:spChg>
      </pc:sldChg>
      <pc:sldChg chg="modSp mod">
        <pc:chgData name="Andra Liibek" userId="7d2da1f3-aba1-4159-a372-d8fe2f9f9841" providerId="ADAL" clId="{FACE70B4-30E2-41FD-88EA-1CE432382E95}" dt="2021-11-01T08:41:46.234" v="5646" actId="20577"/>
        <pc:sldMkLst>
          <pc:docMk/>
          <pc:sldMk cId="2065288150" sldId="262"/>
        </pc:sldMkLst>
        <pc:spChg chg="mod">
          <ac:chgData name="Andra Liibek" userId="7d2da1f3-aba1-4159-a372-d8fe2f9f9841" providerId="ADAL" clId="{FACE70B4-30E2-41FD-88EA-1CE432382E95}" dt="2021-10-23T07:51:37.380" v="4994" actId="20577"/>
          <ac:spMkLst>
            <pc:docMk/>
            <pc:sldMk cId="2065288150" sldId="262"/>
            <ac:spMk id="2" creationId="{DA6431BB-D336-455E-842C-09525C154F85}"/>
          </ac:spMkLst>
        </pc:spChg>
        <pc:spChg chg="mod">
          <ac:chgData name="Andra Liibek" userId="7d2da1f3-aba1-4159-a372-d8fe2f9f9841" providerId="ADAL" clId="{FACE70B4-30E2-41FD-88EA-1CE432382E95}" dt="2021-11-01T08:41:46.234" v="5646" actId="20577"/>
          <ac:spMkLst>
            <pc:docMk/>
            <pc:sldMk cId="2065288150" sldId="262"/>
            <ac:spMk id="3" creationId="{C01C6E1C-5E3A-4167-B8F2-9F49C7D311BE}"/>
          </ac:spMkLst>
        </pc:spChg>
      </pc:sldChg>
      <pc:sldChg chg="modSp mod">
        <pc:chgData name="Andra Liibek" userId="7d2da1f3-aba1-4159-a372-d8fe2f9f9841" providerId="ADAL" clId="{FACE70B4-30E2-41FD-88EA-1CE432382E95}" dt="2021-11-01T08:43:50.884" v="5660" actId="20577"/>
        <pc:sldMkLst>
          <pc:docMk/>
          <pc:sldMk cId="2409937290" sldId="263"/>
        </pc:sldMkLst>
        <pc:spChg chg="mod">
          <ac:chgData name="Andra Liibek" userId="7d2da1f3-aba1-4159-a372-d8fe2f9f9841" providerId="ADAL" clId="{FACE70B4-30E2-41FD-88EA-1CE432382E95}" dt="2021-10-04T06:42:58.646" v="3660" actId="20577"/>
          <ac:spMkLst>
            <pc:docMk/>
            <pc:sldMk cId="2409937290" sldId="263"/>
            <ac:spMk id="2" creationId="{7B9CA230-C345-4714-A633-AEBB5E403E73}"/>
          </ac:spMkLst>
        </pc:spChg>
        <pc:spChg chg="mod">
          <ac:chgData name="Andra Liibek" userId="7d2da1f3-aba1-4159-a372-d8fe2f9f9841" providerId="ADAL" clId="{FACE70B4-30E2-41FD-88EA-1CE432382E95}" dt="2021-11-01T08:43:50.884" v="5660" actId="20577"/>
          <ac:spMkLst>
            <pc:docMk/>
            <pc:sldMk cId="2409937290" sldId="263"/>
            <ac:spMk id="3" creationId="{05C6E8C4-554B-424F-9C19-AC24BCB2FFA7}"/>
          </ac:spMkLst>
        </pc:spChg>
      </pc:sldChg>
      <pc:sldChg chg="modSp mod">
        <pc:chgData name="Andra Liibek" userId="7d2da1f3-aba1-4159-a372-d8fe2f9f9841" providerId="ADAL" clId="{FACE70B4-30E2-41FD-88EA-1CE432382E95}" dt="2021-10-23T07:51:29.468" v="4991" actId="20577"/>
        <pc:sldMkLst>
          <pc:docMk/>
          <pc:sldMk cId="571455489" sldId="264"/>
        </pc:sldMkLst>
        <pc:spChg chg="mod">
          <ac:chgData name="Andra Liibek" userId="7d2da1f3-aba1-4159-a372-d8fe2f9f9841" providerId="ADAL" clId="{FACE70B4-30E2-41FD-88EA-1CE432382E95}" dt="2021-10-23T07:51:29.468" v="4991" actId="20577"/>
          <ac:spMkLst>
            <pc:docMk/>
            <pc:sldMk cId="571455489" sldId="264"/>
            <ac:spMk id="2" creationId="{5819F773-13FA-4CD3-B96B-090666EE2E35}"/>
          </ac:spMkLst>
        </pc:spChg>
        <pc:spChg chg="mod">
          <ac:chgData name="Andra Liibek" userId="7d2da1f3-aba1-4159-a372-d8fe2f9f9841" providerId="ADAL" clId="{FACE70B4-30E2-41FD-88EA-1CE432382E95}" dt="2021-10-22T05:46:02.449" v="3705" actId="20577"/>
          <ac:spMkLst>
            <pc:docMk/>
            <pc:sldMk cId="571455489" sldId="264"/>
            <ac:spMk id="3" creationId="{EF631B47-09C1-4B10-89D7-F6076989F4F5}"/>
          </ac:spMkLst>
        </pc:spChg>
      </pc:sldChg>
      <pc:sldChg chg="modSp mod">
        <pc:chgData name="Andra Liibek" userId="7d2da1f3-aba1-4159-a372-d8fe2f9f9841" providerId="ADAL" clId="{FACE70B4-30E2-41FD-88EA-1CE432382E95}" dt="2021-10-23T08:28:37.948" v="5388" actId="20577"/>
        <pc:sldMkLst>
          <pc:docMk/>
          <pc:sldMk cId="2496605050" sldId="267"/>
        </pc:sldMkLst>
        <pc:spChg chg="mod">
          <ac:chgData name="Andra Liibek" userId="7d2da1f3-aba1-4159-a372-d8fe2f9f9841" providerId="ADAL" clId="{FACE70B4-30E2-41FD-88EA-1CE432382E95}" dt="2021-10-22T09:55:02.347" v="4123" actId="20577"/>
          <ac:spMkLst>
            <pc:docMk/>
            <pc:sldMk cId="2496605050" sldId="267"/>
            <ac:spMk id="2" creationId="{10FAD0A6-47F6-43C0-988B-3A6917E8D636}"/>
          </ac:spMkLst>
        </pc:spChg>
        <pc:spChg chg="mod">
          <ac:chgData name="Andra Liibek" userId="7d2da1f3-aba1-4159-a372-d8fe2f9f9841" providerId="ADAL" clId="{FACE70B4-30E2-41FD-88EA-1CE432382E95}" dt="2021-10-23T08:28:37.948" v="5388" actId="20577"/>
          <ac:spMkLst>
            <pc:docMk/>
            <pc:sldMk cId="2496605050" sldId="267"/>
            <ac:spMk id="3" creationId="{BE4FEA4F-0308-4044-ADB4-54287C7EF2E2}"/>
          </ac:spMkLst>
        </pc:spChg>
      </pc:sldChg>
      <pc:sldChg chg="modSp mod">
        <pc:chgData name="Andra Liibek" userId="7d2da1f3-aba1-4159-a372-d8fe2f9f9841" providerId="ADAL" clId="{FACE70B4-30E2-41FD-88EA-1CE432382E95}" dt="2021-10-23T07:50:38.575" v="4981" actId="27636"/>
        <pc:sldMkLst>
          <pc:docMk/>
          <pc:sldMk cId="3111220245" sldId="268"/>
        </pc:sldMkLst>
        <pc:spChg chg="mod">
          <ac:chgData name="Andra Liibek" userId="7d2da1f3-aba1-4159-a372-d8fe2f9f9841" providerId="ADAL" clId="{FACE70B4-30E2-41FD-88EA-1CE432382E95}" dt="2021-10-22T10:01:54.210" v="4367" actId="20577"/>
          <ac:spMkLst>
            <pc:docMk/>
            <pc:sldMk cId="3111220245" sldId="268"/>
            <ac:spMk id="2" creationId="{1753E939-0A26-4F5A-B51C-9AAC699242E4}"/>
          </ac:spMkLst>
        </pc:spChg>
        <pc:spChg chg="mod">
          <ac:chgData name="Andra Liibek" userId="7d2da1f3-aba1-4159-a372-d8fe2f9f9841" providerId="ADAL" clId="{FACE70B4-30E2-41FD-88EA-1CE432382E95}" dt="2021-10-23T07:50:38.575" v="4981" actId="27636"/>
          <ac:spMkLst>
            <pc:docMk/>
            <pc:sldMk cId="3111220245" sldId="268"/>
            <ac:spMk id="3" creationId="{673858DD-9846-49A3-A723-F820A7D66A47}"/>
          </ac:spMkLst>
        </pc:spChg>
      </pc:sldChg>
      <pc:sldChg chg="modSp mod">
        <pc:chgData name="Andra Liibek" userId="7d2da1f3-aba1-4159-a372-d8fe2f9f9841" providerId="ADAL" clId="{FACE70B4-30E2-41FD-88EA-1CE432382E95}" dt="2021-10-23T08:29:00.699" v="5389" actId="14100"/>
        <pc:sldMkLst>
          <pc:docMk/>
          <pc:sldMk cId="2878790794" sldId="269"/>
        </pc:sldMkLst>
        <pc:spChg chg="mod">
          <ac:chgData name="Andra Liibek" userId="7d2da1f3-aba1-4159-a372-d8fe2f9f9841" providerId="ADAL" clId="{FACE70B4-30E2-41FD-88EA-1CE432382E95}" dt="2021-10-23T07:44:19.452" v="4548" actId="20577"/>
          <ac:spMkLst>
            <pc:docMk/>
            <pc:sldMk cId="2878790794" sldId="269"/>
            <ac:spMk id="2" creationId="{9539B34B-5FCE-4A74-91CC-9BECB771482F}"/>
          </ac:spMkLst>
        </pc:spChg>
        <pc:spChg chg="mod">
          <ac:chgData name="Andra Liibek" userId="7d2da1f3-aba1-4159-a372-d8fe2f9f9841" providerId="ADAL" clId="{FACE70B4-30E2-41FD-88EA-1CE432382E95}" dt="2021-10-23T08:29:00.699" v="5389" actId="14100"/>
          <ac:spMkLst>
            <pc:docMk/>
            <pc:sldMk cId="2878790794" sldId="269"/>
            <ac:spMk id="3" creationId="{5845AF4C-08D9-45B7-B502-BB3EFEF9DEC5}"/>
          </ac:spMkLst>
        </pc:spChg>
      </pc:sldChg>
      <pc:sldChg chg="modSp mod">
        <pc:chgData name="Andra Liibek" userId="7d2da1f3-aba1-4159-a372-d8fe2f9f9841" providerId="ADAL" clId="{FACE70B4-30E2-41FD-88EA-1CE432382E95}" dt="2021-11-01T11:44:53.348" v="5899" actId="20577"/>
        <pc:sldMkLst>
          <pc:docMk/>
          <pc:sldMk cId="4286720040" sldId="270"/>
        </pc:sldMkLst>
        <pc:spChg chg="mod">
          <ac:chgData name="Andra Liibek" userId="7d2da1f3-aba1-4159-a372-d8fe2f9f9841" providerId="ADAL" clId="{FACE70B4-30E2-41FD-88EA-1CE432382E95}" dt="2021-10-22T09:58:30.279" v="4198"/>
          <ac:spMkLst>
            <pc:docMk/>
            <pc:sldMk cId="4286720040" sldId="270"/>
            <ac:spMk id="2" creationId="{1FCE4A6D-55F4-4054-A428-4EA17C17F6C0}"/>
          </ac:spMkLst>
        </pc:spChg>
        <pc:spChg chg="mod">
          <ac:chgData name="Andra Liibek" userId="7d2da1f3-aba1-4159-a372-d8fe2f9f9841" providerId="ADAL" clId="{FACE70B4-30E2-41FD-88EA-1CE432382E95}" dt="2021-11-01T11:44:53.348" v="5899" actId="20577"/>
          <ac:spMkLst>
            <pc:docMk/>
            <pc:sldMk cId="4286720040" sldId="270"/>
            <ac:spMk id="3" creationId="{9E696AE1-1672-4767-8F5B-97F3106AA61E}"/>
          </ac:spMkLst>
        </pc:spChg>
      </pc:sldChg>
      <pc:sldChg chg="addSp modSp mod">
        <pc:chgData name="Andra Liibek" userId="7d2da1f3-aba1-4159-a372-d8fe2f9f9841" providerId="ADAL" clId="{FACE70B4-30E2-41FD-88EA-1CE432382E95}" dt="2021-10-23T08:29:12.106" v="5391" actId="27636"/>
        <pc:sldMkLst>
          <pc:docMk/>
          <pc:sldMk cId="3883168630" sldId="271"/>
        </pc:sldMkLst>
        <pc:spChg chg="mod">
          <ac:chgData name="Andra Liibek" userId="7d2da1f3-aba1-4159-a372-d8fe2f9f9841" providerId="ADAL" clId="{FACE70B4-30E2-41FD-88EA-1CE432382E95}" dt="2021-10-23T08:29:12.106" v="5391" actId="27636"/>
          <ac:spMkLst>
            <pc:docMk/>
            <pc:sldMk cId="3883168630" sldId="271"/>
            <ac:spMk id="3" creationId="{0C9C94B9-2392-45D5-9B6E-CB409F30B075}"/>
          </ac:spMkLst>
        </pc:spChg>
        <pc:picChg chg="add mod">
          <ac:chgData name="Andra Liibek" userId="7d2da1f3-aba1-4159-a372-d8fe2f9f9841" providerId="ADAL" clId="{FACE70B4-30E2-41FD-88EA-1CE432382E95}" dt="2021-10-23T08:19:57.477" v="5211" actId="14100"/>
          <ac:picMkLst>
            <pc:docMk/>
            <pc:sldMk cId="3883168630" sldId="271"/>
            <ac:picMk id="2" creationId="{BDDA4643-064E-4955-8617-841D90DF5A25}"/>
          </ac:picMkLst>
        </pc:picChg>
      </pc:sldChg>
      <pc:sldChg chg="modSp mod">
        <pc:chgData name="Andra Liibek" userId="7d2da1f3-aba1-4159-a372-d8fe2f9f9841" providerId="ADAL" clId="{FACE70B4-30E2-41FD-88EA-1CE432382E95}" dt="2021-10-22T10:19:00.440" v="4519" actId="27636"/>
        <pc:sldMkLst>
          <pc:docMk/>
          <pc:sldMk cId="2316146583" sldId="272"/>
        </pc:sldMkLst>
        <pc:spChg chg="mod">
          <ac:chgData name="Andra Liibek" userId="7d2da1f3-aba1-4159-a372-d8fe2f9f9841" providerId="ADAL" clId="{FACE70B4-30E2-41FD-88EA-1CE432382E95}" dt="2021-10-22T09:41:51.490" v="3930" actId="20577"/>
          <ac:spMkLst>
            <pc:docMk/>
            <pc:sldMk cId="2316146583" sldId="272"/>
            <ac:spMk id="2" creationId="{9C09966A-C584-4B0D-8983-B8D008833105}"/>
          </ac:spMkLst>
        </pc:spChg>
        <pc:spChg chg="mod">
          <ac:chgData name="Andra Liibek" userId="7d2da1f3-aba1-4159-a372-d8fe2f9f9841" providerId="ADAL" clId="{FACE70B4-30E2-41FD-88EA-1CE432382E95}" dt="2021-10-22T10:19:00.440" v="4519" actId="27636"/>
          <ac:spMkLst>
            <pc:docMk/>
            <pc:sldMk cId="2316146583" sldId="272"/>
            <ac:spMk id="3" creationId="{70CEB1C8-507B-4B39-8ED5-80AF0EAAAC9B}"/>
          </ac:spMkLst>
        </pc:spChg>
      </pc:sldChg>
      <pc:sldChg chg="modSp add mod">
        <pc:chgData name="Andra Liibek" userId="7d2da1f3-aba1-4159-a372-d8fe2f9f9841" providerId="ADAL" clId="{FACE70B4-30E2-41FD-88EA-1CE432382E95}" dt="2021-10-22T10:17:11.159" v="4495" actId="14100"/>
        <pc:sldMkLst>
          <pc:docMk/>
          <pc:sldMk cId="3891061447" sldId="273"/>
        </pc:sldMkLst>
        <pc:spChg chg="mod">
          <ac:chgData name="Andra Liibek" userId="7d2da1f3-aba1-4159-a372-d8fe2f9f9841" providerId="ADAL" clId="{FACE70B4-30E2-41FD-88EA-1CE432382E95}" dt="2021-10-04T06:28:56.980" v="3651" actId="20577"/>
          <ac:spMkLst>
            <pc:docMk/>
            <pc:sldMk cId="3891061447" sldId="273"/>
            <ac:spMk id="2" creationId="{7F80093F-4BE8-4735-A1A1-2A35920230DC}"/>
          </ac:spMkLst>
        </pc:spChg>
        <pc:spChg chg="mod">
          <ac:chgData name="Andra Liibek" userId="7d2da1f3-aba1-4159-a372-d8fe2f9f9841" providerId="ADAL" clId="{FACE70B4-30E2-41FD-88EA-1CE432382E95}" dt="2021-10-22T10:17:11.159" v="4495" actId="14100"/>
          <ac:spMkLst>
            <pc:docMk/>
            <pc:sldMk cId="3891061447" sldId="273"/>
            <ac:spMk id="3" creationId="{51D7B7D2-4D19-4A00-B4EC-91EA9806B00F}"/>
          </ac:spMkLst>
        </pc:spChg>
      </pc:sldChg>
      <pc:sldChg chg="add del">
        <pc:chgData name="Andra Liibek" userId="7d2da1f3-aba1-4159-a372-d8fe2f9f9841" providerId="ADAL" clId="{FACE70B4-30E2-41FD-88EA-1CE432382E95}" dt="2021-10-22T09:44:16.214" v="3969" actId="2890"/>
        <pc:sldMkLst>
          <pc:docMk/>
          <pc:sldMk cId="2019033074" sldId="274"/>
        </pc:sldMkLst>
      </pc:sldChg>
      <pc:sldChg chg="modSp add mod">
        <pc:chgData name="Andra Liibek" userId="7d2da1f3-aba1-4159-a372-d8fe2f9f9841" providerId="ADAL" clId="{FACE70B4-30E2-41FD-88EA-1CE432382E95}" dt="2021-10-23T07:54:52.896" v="5061" actId="20577"/>
        <pc:sldMkLst>
          <pc:docMk/>
          <pc:sldMk cId="3564739019" sldId="274"/>
        </pc:sldMkLst>
        <pc:spChg chg="mod">
          <ac:chgData name="Andra Liibek" userId="7d2da1f3-aba1-4159-a372-d8fe2f9f9841" providerId="ADAL" clId="{FACE70B4-30E2-41FD-88EA-1CE432382E95}" dt="2021-10-23T07:54:52.896" v="5061" actId="20577"/>
          <ac:spMkLst>
            <pc:docMk/>
            <pc:sldMk cId="3564739019" sldId="274"/>
            <ac:spMk id="2" creationId="{7C98FB92-D266-4D2C-A1EB-C3F0A59C4736}"/>
          </ac:spMkLst>
        </pc:spChg>
        <pc:spChg chg="mod">
          <ac:chgData name="Andra Liibek" userId="7d2da1f3-aba1-4159-a372-d8fe2f9f9841" providerId="ADAL" clId="{FACE70B4-30E2-41FD-88EA-1CE432382E95}" dt="2021-10-22T10:18:14.734" v="4515" actId="20577"/>
          <ac:spMkLst>
            <pc:docMk/>
            <pc:sldMk cId="3564739019" sldId="274"/>
            <ac:spMk id="3" creationId="{60C06D43-D672-4C93-9CEB-A293AA0182C4}"/>
          </ac:spMkLst>
        </pc:spChg>
      </pc:sldChg>
      <pc:sldChg chg="modSp add mod ord">
        <pc:chgData name="Andra Liibek" userId="7d2da1f3-aba1-4159-a372-d8fe2f9f9841" providerId="ADAL" clId="{FACE70B4-30E2-41FD-88EA-1CE432382E95}" dt="2021-11-01T11:26:05.907" v="5738" actId="20577"/>
        <pc:sldMkLst>
          <pc:docMk/>
          <pc:sldMk cId="889799619" sldId="275"/>
        </pc:sldMkLst>
        <pc:spChg chg="mod">
          <ac:chgData name="Andra Liibek" userId="7d2da1f3-aba1-4159-a372-d8fe2f9f9841" providerId="ADAL" clId="{FACE70B4-30E2-41FD-88EA-1CE432382E95}" dt="2021-11-01T08:27:16.550" v="5445" actId="14100"/>
          <ac:spMkLst>
            <pc:docMk/>
            <pc:sldMk cId="889799619" sldId="275"/>
            <ac:spMk id="2" creationId="{9C09966A-C584-4B0D-8983-B8D008833105}"/>
          </ac:spMkLst>
        </pc:spChg>
        <pc:spChg chg="mod">
          <ac:chgData name="Andra Liibek" userId="7d2da1f3-aba1-4159-a372-d8fe2f9f9841" providerId="ADAL" clId="{FACE70B4-30E2-41FD-88EA-1CE432382E95}" dt="2021-11-01T11:26:05.907" v="5738" actId="20577"/>
          <ac:spMkLst>
            <pc:docMk/>
            <pc:sldMk cId="889799619" sldId="275"/>
            <ac:spMk id="3" creationId="{70CEB1C8-507B-4B39-8ED5-80AF0EAAAC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43F18-8AEF-491A-BF60-6188E852332E}" type="datetimeFigureOut">
              <a:rPr lang="et-EE" smtClean="0"/>
              <a:t>01.11.2021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5F6D-3C96-4102-82C1-75E4603C149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112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C5F6D-3C96-4102-82C1-75E4603C1492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775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B48A738-A582-4386-947D-91A29A74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52090"/>
            <a:ext cx="7766936" cy="3010328"/>
          </a:xfrm>
        </p:spPr>
        <p:txBody>
          <a:bodyPr/>
          <a:lstStyle/>
          <a:p>
            <a:pPr algn="ctr"/>
            <a: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Raplamaa Partnerluskogu</a:t>
            </a:r>
            <a:b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t-EE" sz="4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t-EE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Meede „ Elukeskkonna parendamine ja maaelu põhiteenuste kvaliteedi tõstmine“</a:t>
            </a:r>
            <a:br>
              <a:rPr kumimoji="0" lang="et-EE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t-EE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(Kogukonna investeeringud)</a:t>
            </a:r>
            <a:br>
              <a:rPr kumimoji="0" lang="et-EE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Meetmevoor avatud 15.11-15.12.2021.a</a:t>
            </a: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  </a:t>
            </a:r>
            <a:endParaRPr lang="et-EE" sz="2800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428A467-15B5-417C-83A9-EEFBB6417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6215864"/>
            <a:ext cx="7766936" cy="392143"/>
          </a:xfrm>
        </p:spPr>
        <p:txBody>
          <a:bodyPr>
            <a:normAutofit/>
          </a:bodyPr>
          <a:lstStyle/>
          <a:p>
            <a:r>
              <a:rPr lang="et-EE" dirty="0"/>
              <a:t> 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8CC1AB6-A281-45F4-925C-613B98419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901"/>
              </p:ext>
            </p:extLst>
          </p:nvPr>
        </p:nvGraphicFramePr>
        <p:xfrm>
          <a:off x="703918" y="6068258"/>
          <a:ext cx="3200261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8CC1AB6-A281-45F4-925C-613B984190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8" y="6068258"/>
                        <a:ext cx="3200261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929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819F773-13FA-4CD3-B96B-090666EE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Mitteabikõlbulikud kulud 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F631B47-09C1-4B10-89D7-F6076989F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19" y="1579472"/>
            <a:ext cx="8596668" cy="4460212"/>
          </a:xfrm>
        </p:spPr>
        <p:txBody>
          <a:bodyPr>
            <a:normAutofit/>
          </a:bodyPr>
          <a:lstStyle/>
          <a:p>
            <a:endParaRPr lang="et-EE" sz="2000" dirty="0"/>
          </a:p>
          <a:p>
            <a:r>
              <a:rPr lang="fi-FI" sz="2000" dirty="0"/>
              <a:t>maa ja </a:t>
            </a:r>
            <a:r>
              <a:rPr lang="fi-FI" sz="2000" dirty="0" err="1"/>
              <a:t>olemasoleva</a:t>
            </a:r>
            <a:r>
              <a:rPr lang="fi-FI" sz="2000" dirty="0"/>
              <a:t> </a:t>
            </a:r>
            <a:r>
              <a:rPr lang="fi-FI" sz="2000" dirty="0" err="1"/>
              <a:t>ehitise</a:t>
            </a:r>
            <a:r>
              <a:rPr lang="fi-FI" sz="2000" dirty="0"/>
              <a:t> </a:t>
            </a:r>
            <a:r>
              <a:rPr lang="fi-FI" sz="2000" dirty="0" err="1"/>
              <a:t>ostmise</a:t>
            </a:r>
            <a:r>
              <a:rPr lang="fi-FI" sz="2000" dirty="0"/>
              <a:t> </a:t>
            </a:r>
            <a:r>
              <a:rPr lang="fi-FI" sz="2000" dirty="0" err="1"/>
              <a:t>ning</a:t>
            </a:r>
            <a:r>
              <a:rPr lang="fi-FI" sz="2000" dirty="0"/>
              <a:t> </a:t>
            </a:r>
            <a:r>
              <a:rPr lang="fi-FI" sz="2000" dirty="0" err="1"/>
              <a:t>üürimise</a:t>
            </a:r>
            <a:r>
              <a:rPr lang="fi-FI" sz="2000" dirty="0"/>
              <a:t> </a:t>
            </a:r>
            <a:r>
              <a:rPr lang="fi-FI" sz="2000" dirty="0" err="1"/>
              <a:t>või</a:t>
            </a:r>
            <a:r>
              <a:rPr lang="fi-FI" sz="2000" dirty="0"/>
              <a:t> </a:t>
            </a:r>
            <a:r>
              <a:rPr lang="fi-FI" sz="2000" dirty="0" err="1"/>
              <a:t>rentimise</a:t>
            </a:r>
            <a:r>
              <a:rPr lang="fi-FI" sz="2000" dirty="0"/>
              <a:t> </a:t>
            </a:r>
            <a:r>
              <a:rPr lang="fi-FI" sz="2000" dirty="0" err="1"/>
              <a:t>kulud</a:t>
            </a:r>
            <a:r>
              <a:rPr lang="et-EE" sz="2000" dirty="0"/>
              <a:t>;</a:t>
            </a:r>
          </a:p>
          <a:p>
            <a:r>
              <a:rPr lang="et-EE" sz="2000" dirty="0"/>
              <a:t>käibemaks juhul, kui projektitoetuse taotlejal on võimalik taotleda selle tagastamist käibemaksuseaduse alusel;</a:t>
            </a:r>
          </a:p>
          <a:p>
            <a:r>
              <a:rPr lang="et-EE" sz="2000" dirty="0"/>
              <a:t> sularahamaksed;</a:t>
            </a:r>
          </a:p>
          <a:p>
            <a:r>
              <a:rPr lang="et-EE" sz="2000" dirty="0"/>
              <a:t> riigilõiv, teenustasu pangatoimingu eest, tagatismakse, intress ja muu finantsteenusega seotud kulu;</a:t>
            </a:r>
          </a:p>
          <a:p>
            <a:r>
              <a:rPr lang="et-EE" sz="2000" dirty="0"/>
              <a:t>õigus- ja raamatupidamisteenuse kulud;</a:t>
            </a:r>
          </a:p>
          <a:p>
            <a:r>
              <a:rPr lang="fi-FI" sz="2000" dirty="0" err="1"/>
              <a:t>viivis</a:t>
            </a:r>
            <a:r>
              <a:rPr lang="fi-FI" sz="2000" dirty="0"/>
              <a:t>, </a:t>
            </a:r>
            <a:r>
              <a:rPr lang="fi-FI" sz="2000" dirty="0" err="1"/>
              <a:t>trahv</a:t>
            </a:r>
            <a:r>
              <a:rPr lang="fi-FI" sz="2000" dirty="0"/>
              <a:t> ja muu </a:t>
            </a:r>
            <a:r>
              <a:rPr lang="fi-FI" sz="2000" dirty="0" err="1"/>
              <a:t>rahaline</a:t>
            </a:r>
            <a:r>
              <a:rPr lang="fi-FI" sz="2000" dirty="0"/>
              <a:t> karistus</a:t>
            </a:r>
            <a:r>
              <a:rPr lang="et-EE" sz="2000" dirty="0"/>
              <a:t>;</a:t>
            </a:r>
          </a:p>
          <a:p>
            <a:endParaRPr lang="et-EE" sz="2000" dirty="0"/>
          </a:p>
          <a:p>
            <a:endParaRPr lang="et-EE" sz="2000" dirty="0"/>
          </a:p>
          <a:p>
            <a:endParaRPr lang="et-EE" sz="2000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6CD4B62-1E80-44DA-B279-7EBD81D53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22834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6CD4B62-1E80-44DA-B279-7EBD81D531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4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C09966A-C584-4B0D-8983-B8D00883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Mitteabikõlbulikud kulud (2)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0CEB1C8-507B-4B39-8ED5-80AF0EAA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3317"/>
            <a:ext cx="8596668" cy="4418045"/>
          </a:xfrm>
        </p:spPr>
        <p:txBody>
          <a:bodyPr>
            <a:normAutofit lnSpcReduction="10000"/>
          </a:bodyPr>
          <a:lstStyle/>
          <a:p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kulutused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stipendiumile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,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annetustele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,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auhindadele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,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meenetele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 ja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kingitustele</a:t>
            </a:r>
            <a:r>
              <a:rPr lang="et-EE" sz="2000" dirty="0">
                <a:solidFill>
                  <a:srgbClr val="202020"/>
                </a:solidFill>
                <a:latin typeface="+mj-lt"/>
              </a:rPr>
              <a:t>;</a:t>
            </a:r>
          </a:p>
          <a:p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 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sõiduauto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ostmise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 ja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liisimise</a:t>
            </a:r>
            <a:r>
              <a:rPr lang="fi-FI" sz="2000" i="0" dirty="0">
                <a:solidFill>
                  <a:srgbClr val="202020"/>
                </a:solidFill>
                <a:effectLst/>
                <a:latin typeface="+mj-lt"/>
              </a:rPr>
              <a:t> </a:t>
            </a:r>
            <a:r>
              <a:rPr lang="fi-FI" sz="2000" i="0" dirty="0" err="1">
                <a:solidFill>
                  <a:srgbClr val="202020"/>
                </a:solidFill>
                <a:effectLst/>
                <a:latin typeface="+mj-lt"/>
              </a:rPr>
              <a:t>kulud</a:t>
            </a:r>
            <a:r>
              <a:rPr lang="et-EE" sz="2000" i="0" dirty="0">
                <a:solidFill>
                  <a:srgbClr val="202020"/>
                </a:solidFill>
                <a:effectLst/>
                <a:latin typeface="+mj-lt"/>
              </a:rPr>
              <a:t>;</a:t>
            </a:r>
          </a:p>
          <a:p>
            <a:r>
              <a:rPr lang="et-EE" sz="2000" dirty="0">
                <a:latin typeface="+mj-lt"/>
              </a:rPr>
              <a:t>KOV ülesannete asendamiseks tehtud kulud;</a:t>
            </a:r>
          </a:p>
          <a:p>
            <a:r>
              <a:rPr lang="et-EE" sz="2000" dirty="0">
                <a:latin typeface="+mj-lt"/>
              </a:rPr>
              <a:t>Projektijuhtimiskulud ja üldkulud (va. </a:t>
            </a:r>
            <a:r>
              <a:rPr lang="et-EE" sz="2000" dirty="0" err="1">
                <a:latin typeface="+mj-lt"/>
              </a:rPr>
              <a:t>ühis</a:t>
            </a:r>
            <a:r>
              <a:rPr lang="et-EE" sz="2000" dirty="0">
                <a:latin typeface="+mj-lt"/>
              </a:rPr>
              <a:t>-, teadmussiirde, koostöö- ning koostööprojekti ettevalmistava projekti projektijuhtimisega seotud otsesed personalikulud ja kaudsed kulud);</a:t>
            </a:r>
          </a:p>
          <a:p>
            <a:r>
              <a:rPr lang="et-EE" sz="2000" dirty="0">
                <a:latin typeface="+mj-lt"/>
              </a:rPr>
              <a:t>Etapiviisilist ehitamist (projekt peab lõppema kasutusloa saamisega);</a:t>
            </a:r>
          </a:p>
          <a:p>
            <a:r>
              <a:rPr lang="fi-FI" sz="2000" dirty="0" err="1">
                <a:latin typeface="+mj-lt"/>
              </a:rPr>
              <a:t>ehitusmaterjali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ostmise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kulud</a:t>
            </a:r>
            <a:r>
              <a:rPr lang="fi-FI" sz="2000" dirty="0">
                <a:latin typeface="+mj-lt"/>
              </a:rPr>
              <a:t> ilma </a:t>
            </a:r>
            <a:r>
              <a:rPr lang="fi-FI" sz="2000" dirty="0" err="1">
                <a:latin typeface="+mj-lt"/>
              </a:rPr>
              <a:t>ehitustegevuseta</a:t>
            </a:r>
            <a:r>
              <a:rPr lang="fi-FI" sz="2000" dirty="0">
                <a:latin typeface="+mj-lt"/>
              </a:rPr>
              <a:t>;</a:t>
            </a:r>
            <a:endParaRPr lang="et-EE" sz="2000" dirty="0">
              <a:latin typeface="+mj-lt"/>
            </a:endParaRPr>
          </a:p>
          <a:p>
            <a:r>
              <a:rPr lang="et-EE" sz="2000" dirty="0">
                <a:latin typeface="+mj-lt"/>
              </a:rPr>
              <a:t>muud kulud, mis ei ole tegevuse elluviimisega või investeeringu tegemisega otseselt seotud (täpsem loetelu Maaeluministri LEADER määrus 23.10.2015 nr 11 § 31).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2F821F0-4338-4C8E-986B-2996B9D34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71260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2F821F0-4338-4C8E-986B-2996B9D34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14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FAD0A6-47F6-43C0-988B-3A6917E8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2021 taotlusvoor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E4FEA4F-0308-4044-ADB4-54287C7E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4975"/>
            <a:ext cx="8877632" cy="4336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sz="2000" dirty="0"/>
          </a:p>
          <a:p>
            <a:r>
              <a:rPr lang="et-EE" sz="2000" dirty="0"/>
              <a:t>Taotlusvoor  avatud 15.11-15.12.21 kell 23.59</a:t>
            </a:r>
          </a:p>
          <a:p>
            <a:r>
              <a:rPr lang="et-EE" sz="2000" dirty="0"/>
              <a:t>meetme vooru maht 630 394,79 eurot, mis on 45%  2021.a rakenduskava meetmete kogumahust;</a:t>
            </a:r>
          </a:p>
          <a:p>
            <a:r>
              <a:rPr lang="et-EE" sz="2000" dirty="0"/>
              <a:t>üks taotleja saab esitada 2 projekti, kuid mitte ühte „rahakotisahtlisse“ – soetus ja investeering eraldi ühes voorus kogumaksumuses 100 000, 00 eurot;</a:t>
            </a:r>
          </a:p>
          <a:p>
            <a:r>
              <a:rPr lang="et-EE" sz="2000" dirty="0"/>
              <a:t>KOV saab esitada ühinenud valdade arvu taotlusi (Rapla 4, Märjamaa 2), kuid sel juhul peavad objektid olema erinevate endiste omavalitsuste territooriumil.</a:t>
            </a: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0E897D3-CC7E-4408-A91E-382C1F2EC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21039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0E897D3-CC7E-4408-A91E-382C1F2EC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60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753E939-0A26-4F5A-B51C-9AAC6992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Esitatavad dokumendid e-PRIA </a:t>
            </a:r>
            <a:r>
              <a:rPr lang="et-EE" dirty="0" err="1"/>
              <a:t>sse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73858DD-9846-49A3-A723-F820A7D6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r>
              <a:rPr lang="et-EE" sz="2200" dirty="0"/>
              <a:t>vormikohane projektitoetuse avaldus;</a:t>
            </a:r>
          </a:p>
          <a:p>
            <a:r>
              <a:rPr lang="fi-FI" sz="2200" dirty="0" err="1"/>
              <a:t>ehitise</a:t>
            </a:r>
            <a:r>
              <a:rPr lang="fi-FI" sz="2200" dirty="0"/>
              <a:t> </a:t>
            </a:r>
            <a:r>
              <a:rPr lang="fi-FI" sz="2200" dirty="0" err="1"/>
              <a:t>puhul</a:t>
            </a:r>
            <a:r>
              <a:rPr lang="fi-FI" sz="2200" dirty="0"/>
              <a:t> </a:t>
            </a:r>
            <a:r>
              <a:rPr lang="fi-FI" sz="2200" dirty="0" err="1"/>
              <a:t>kavandatava</a:t>
            </a:r>
            <a:r>
              <a:rPr lang="fi-FI" sz="2200" dirty="0"/>
              <a:t> </a:t>
            </a:r>
            <a:r>
              <a:rPr lang="fi-FI" sz="2200" dirty="0" err="1"/>
              <a:t>ehitise</a:t>
            </a:r>
            <a:r>
              <a:rPr lang="fi-FI" sz="2200" dirty="0"/>
              <a:t> </a:t>
            </a:r>
            <a:r>
              <a:rPr lang="fi-FI" sz="2200" dirty="0" err="1"/>
              <a:t>maksumuse</a:t>
            </a:r>
            <a:r>
              <a:rPr lang="fi-FI" sz="2200" dirty="0"/>
              <a:t> </a:t>
            </a:r>
            <a:r>
              <a:rPr lang="fi-FI" sz="2200" dirty="0" err="1"/>
              <a:t>eelarve</a:t>
            </a:r>
            <a:r>
              <a:rPr lang="fi-FI" sz="2200" dirty="0"/>
              <a:t> PRIA </a:t>
            </a:r>
            <a:r>
              <a:rPr lang="fi-FI" sz="2200" dirty="0" err="1"/>
              <a:t>vormil</a:t>
            </a:r>
            <a:r>
              <a:rPr lang="fi-FI" sz="2200" dirty="0"/>
              <a:t>;</a:t>
            </a:r>
            <a:endParaRPr lang="et-EE" sz="2200" dirty="0"/>
          </a:p>
          <a:p>
            <a:r>
              <a:rPr lang="et-EE" sz="2200" dirty="0">
                <a:ea typeface="Calibri" panose="020F0502020204030204" pitchFamily="34" charset="0"/>
                <a:cs typeface="Times New Roman" panose="02020603050405020304" pitchFamily="18" charset="0"/>
              </a:rPr>
              <a:t>Raplamaa Partnerluskogu poolt projekti hindamiseks vajalik projekti kirjelduse vorm (Raplamaa Partnerluskogu kodulehel);</a:t>
            </a:r>
          </a:p>
          <a:p>
            <a:r>
              <a:rPr lang="et-EE" sz="2200" dirty="0">
                <a:ea typeface="Calibri" panose="020F0502020204030204" pitchFamily="34" charset="0"/>
                <a:cs typeface="Times New Roman" panose="02020603050405020304" pitchFamily="18" charset="0"/>
              </a:rPr>
              <a:t>eeldatava maksumuse põhjendamiseks peab taotlejal olema hinnapakkumine, mida ei tule esitada taotlemisel;</a:t>
            </a:r>
          </a:p>
          <a:p>
            <a:r>
              <a:rPr lang="et-EE" sz="2200" dirty="0">
                <a:ea typeface="Calibri" panose="020F0502020204030204" pitchFamily="34" charset="0"/>
                <a:cs typeface="Times New Roman" panose="02020603050405020304" pitchFamily="18" charset="0"/>
              </a:rPr>
              <a:t>ehitise kohta soovituslikult omavalitsuse kinnituskiri või projekteerimistingimused, mis tõendab kavandatava tegevuse vastavust ehitusseadustikule ja omavalitsuse õigusaktidele;</a:t>
            </a:r>
          </a:p>
          <a:p>
            <a:r>
              <a:rPr lang="et-EE" sz="2200" dirty="0">
                <a:ea typeface="Calibri" panose="020F0502020204030204" pitchFamily="34" charset="0"/>
                <a:cs typeface="Times New Roman" panose="02020603050405020304" pitchFamily="18" charset="0"/>
              </a:rPr>
              <a:t>ehitise puhul väljavõte ehitusprojekti joonistest või eskiisjoonis, kus hindaja saab ülevaate kavandatavast ehitisest;</a:t>
            </a:r>
          </a:p>
          <a:p>
            <a:pPr marL="0" indent="0">
              <a:buNone/>
            </a:pPr>
            <a:r>
              <a:rPr lang="et-EE" sz="2000" dirty="0"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marL="0" indent="0">
              <a:buNone/>
            </a:pPr>
            <a:endParaRPr lang="et-EE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t-E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sz="2000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802F808-88D9-4882-A5F1-A088C7467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21039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802F808-88D9-4882-A5F1-A088C74675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22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539B34B-5FCE-4A74-91CC-9BECB77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Esitatavad dokumendid e-PRIA </a:t>
            </a:r>
            <a:r>
              <a:rPr lang="et-EE" dirty="0" err="1"/>
              <a:t>sse</a:t>
            </a:r>
            <a:r>
              <a:rPr lang="et-EE" dirty="0"/>
              <a:t> (2)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845AF4C-08D9-45B7-B502-BB3EFEF9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7703"/>
            <a:ext cx="8596668" cy="4253659"/>
          </a:xfrm>
        </p:spPr>
        <p:txBody>
          <a:bodyPr/>
          <a:lstStyle/>
          <a:p>
            <a:endParaRPr lang="et-EE" sz="2000" dirty="0"/>
          </a:p>
          <a:p>
            <a:r>
              <a:rPr lang="et-EE" sz="2000" dirty="0"/>
              <a:t>mittetulundusühingust taotleja esitab koos taotlusega ka ühingu liikmete nimekirja ning vabas vormis õiendi, millest selgub, kui palju taotleja eelmise aasta tuludest summaliselt moodustas avaliku sektori poolne rahastus;</a:t>
            </a:r>
          </a:p>
          <a:p>
            <a:r>
              <a:rPr lang="et-EE" sz="2000" dirty="0"/>
              <a:t> prognoositavad andmed jooksva majandusaasta bilansi kogumahu kohta, kui taotlejal ei ole saabunud kohustust esitada majandusaasta aruanne äriregistrile;</a:t>
            </a:r>
          </a:p>
          <a:p>
            <a:r>
              <a:rPr lang="et-EE" sz="2000" dirty="0"/>
              <a:t>ko</a:t>
            </a:r>
            <a:r>
              <a:rPr lang="et-EE" dirty="0"/>
              <a:t>gukonnateenuste projektide puhul KTG üldkoosoleku otsus.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27304E5-92EF-4556-9BF7-98F0B4948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241145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7304E5-92EF-4556-9BF7-98F0B4948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79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C09966A-C584-4B0D-8983-B8D0088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9" y="727969"/>
            <a:ext cx="8596668" cy="895348"/>
          </a:xfrm>
        </p:spPr>
        <p:txBody>
          <a:bodyPr/>
          <a:lstStyle/>
          <a:p>
            <a:r>
              <a:rPr lang="et-EE" dirty="0">
                <a:solidFill>
                  <a:srgbClr val="90C226"/>
                </a:solidFill>
                <a:latin typeface="Trebuchet MS" panose="020B0603020202020204"/>
              </a:rPr>
              <a:t>Hindamiskriteeriumid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0CEB1C8-507B-4B39-8ED5-80AF0EAA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3317"/>
            <a:ext cx="8596668" cy="441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000" dirty="0">
                <a:solidFill>
                  <a:srgbClr val="202020"/>
                </a:solidFill>
                <a:latin typeface="+mj-lt"/>
              </a:rPr>
              <a:t>Hindamine toimub 5 palli süstemis (0-4)</a:t>
            </a:r>
          </a:p>
          <a:p>
            <a:pPr marL="0" indent="0">
              <a:buNone/>
            </a:pPr>
            <a:endParaRPr lang="et-EE" sz="2000" dirty="0">
              <a:solidFill>
                <a:srgbClr val="202020"/>
              </a:solidFill>
              <a:latin typeface="+mj-lt"/>
            </a:endParaRPr>
          </a:p>
          <a:p>
            <a:r>
              <a:rPr lang="et-EE" dirty="0"/>
              <a:t>1 (osatähtsus 20%) Projekti prioriteetsus ja uuenduslikkus kohaliku arengu seisukohalt;</a:t>
            </a:r>
          </a:p>
          <a:p>
            <a:r>
              <a:rPr lang="et-EE" dirty="0"/>
              <a:t>2 (osatähtsus 30%) Projekti vastavus strateegiale ja meetme eesmärkidele (vajadus, mõju, oodatav tulemus);</a:t>
            </a:r>
          </a:p>
          <a:p>
            <a:r>
              <a:rPr lang="et-EE" dirty="0"/>
              <a:t>3 (osatähtsus 20%) Kogukonna ja partnerite kaasamine projekti (piirkondliku eripära ja kohaliku ressurssi kasutamine) ja kasusaajate hulk;</a:t>
            </a:r>
          </a:p>
          <a:p>
            <a:r>
              <a:rPr lang="et-EE" dirty="0"/>
              <a:t>4 (osatähtsus20%) projekti jätkusuutlikkus (edasine finantseering) ja pikaealisus;</a:t>
            </a:r>
          </a:p>
          <a:p>
            <a:r>
              <a:rPr lang="et-EE" dirty="0"/>
              <a:t>5 (osatähtsus 10%) projekti teostamise tehniline ja finantsiline võimekus.</a:t>
            </a:r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2F821F0-4338-4C8E-986B-2996B9D34F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2F821F0-4338-4C8E-986B-2996B9D34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79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CE4A6D-55F4-4054-A428-4EA17C17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Tähelepanekuid eelmisest voorust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E696AE1-1672-4767-8F5B-97F3106A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/>
          <a:lstStyle/>
          <a:p>
            <a:r>
              <a:rPr lang="et-EE" sz="2000" dirty="0"/>
              <a:t>Maa-asjad, lepingud, omandisuhted peavad olema taotlemise hetkel korras;</a:t>
            </a:r>
          </a:p>
          <a:p>
            <a:r>
              <a:rPr lang="et-EE" sz="2000" dirty="0"/>
              <a:t>makseprobleemid peavad oleme lahendatud;</a:t>
            </a:r>
          </a:p>
          <a:p>
            <a:r>
              <a:rPr lang="et-EE" sz="2000" dirty="0"/>
              <a:t>investeeringuobjekt peab olema KOV arengukavas;</a:t>
            </a:r>
          </a:p>
          <a:p>
            <a:r>
              <a:rPr lang="et-EE" sz="2000" dirty="0"/>
              <a:t>tuleb läbi mõelda rahastamiskava (kus ma saan omafinantseeringu katteks vahendeid, millised on mu rahavood kogu projekti vältel jne);</a:t>
            </a:r>
          </a:p>
          <a:p>
            <a:r>
              <a:rPr lang="et-EE" sz="2000" dirty="0"/>
              <a:t>Ja kindlasti ärge mõelge üle, tean omast käest kui olin taotleja rollis </a:t>
            </a:r>
            <a:r>
              <a:rPr lang="et-EE" sz="2000" dirty="0">
                <a:sym typeface="Wingdings" panose="05000000000000000000" pitchFamily="2" charset="2"/>
              </a:rPr>
              <a:t> pikki aastaid!</a:t>
            </a:r>
            <a:endParaRPr lang="et-EE" sz="2000" dirty="0"/>
          </a:p>
          <a:p>
            <a:r>
              <a:rPr lang="et-EE" sz="2000" dirty="0"/>
              <a:t>Küsige julgelt nõu ning abi nii projektitaotluse koostamisel kui ka elluviimisel!</a:t>
            </a:r>
          </a:p>
          <a:p>
            <a:pPr marL="0" indent="0">
              <a:buNone/>
            </a:pPr>
            <a:endParaRPr lang="et-EE" sz="2000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2DFC3C8-C5E9-415C-8336-C98D8A421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6929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2DFC3C8-C5E9-415C-8336-C98D8A421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72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C9C94B9-2392-45D5-9B6E-CB409F30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47273"/>
            <a:ext cx="8596668" cy="4880226"/>
          </a:xfrm>
        </p:spPr>
        <p:txBody>
          <a:bodyPr>
            <a:normAutofit fontScale="92500"/>
          </a:bodyPr>
          <a:lstStyle/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pPr marL="68580" indent="0">
              <a:buNone/>
            </a:pPr>
            <a:r>
              <a:rPr lang="fi-FI" sz="4000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Suurteks</a:t>
            </a:r>
            <a:r>
              <a:rPr lang="fi-FI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 </a:t>
            </a:r>
            <a:r>
              <a:rPr lang="fi-FI" sz="4000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tegudeks</a:t>
            </a:r>
            <a:r>
              <a:rPr lang="fi-FI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 on vaja </a:t>
            </a:r>
            <a:r>
              <a:rPr lang="fi-FI" sz="4000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väsimatut</a:t>
            </a:r>
            <a:r>
              <a:rPr lang="fi-FI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 </a:t>
            </a:r>
            <a:r>
              <a:rPr lang="fi-FI" sz="4000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järjekindlust</a:t>
            </a:r>
            <a:r>
              <a:rPr lang="et-EE" sz="4000" dirty="0">
                <a:solidFill>
                  <a:schemeClr val="tx1"/>
                </a:solidFill>
                <a:latin typeface="Brush Script MT" panose="03060802040406070304" pitchFamily="66" charset="0"/>
              </a:rPr>
              <a:t>.</a:t>
            </a:r>
          </a:p>
          <a:p>
            <a:pPr marL="68580" indent="0">
              <a:buNone/>
            </a:pPr>
            <a:r>
              <a:rPr lang="et-EE" sz="2800" i="1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Voltaire</a:t>
            </a:r>
            <a:r>
              <a:rPr lang="et-EE" sz="2800" i="1" dirty="0">
                <a:solidFill>
                  <a:schemeClr val="tx1"/>
                </a:solidFill>
                <a:latin typeface="Brush Script MT" panose="03060802040406070304" pitchFamily="66" charset="0"/>
              </a:rPr>
              <a:t> (</a:t>
            </a:r>
            <a:r>
              <a:rPr lang="et-EE" sz="2800" i="1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François</a:t>
            </a:r>
            <a:r>
              <a:rPr lang="et-EE" sz="2800" i="1" dirty="0">
                <a:solidFill>
                  <a:schemeClr val="tx1"/>
                </a:solidFill>
                <a:latin typeface="Brush Script MT" panose="03060802040406070304" pitchFamily="66" charset="0"/>
              </a:rPr>
              <a:t>-Marie </a:t>
            </a:r>
            <a:r>
              <a:rPr lang="et-EE" sz="2800" i="1" dirty="0" err="1">
                <a:solidFill>
                  <a:schemeClr val="tx1"/>
                </a:solidFill>
                <a:latin typeface="Brush Script MT" panose="03060802040406070304" pitchFamily="66" charset="0"/>
              </a:rPr>
              <a:t>Arouet</a:t>
            </a:r>
            <a:r>
              <a:rPr lang="et-EE" sz="2800" i="1" dirty="0">
                <a:solidFill>
                  <a:schemeClr val="tx1"/>
                </a:solidFill>
                <a:latin typeface="Brush Script MT" panose="03060802040406070304" pitchFamily="66" charset="0"/>
              </a:rPr>
              <a:t>)			</a:t>
            </a:r>
          </a:p>
          <a:p>
            <a:pPr marL="68580" indent="0">
              <a:buNone/>
            </a:pPr>
            <a:endParaRPr lang="et-EE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Andra Liibek</a:t>
            </a: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Arendusjuht-Projektinõustaja</a:t>
            </a: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Raplamaa Partnerluskogu </a:t>
            </a: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517 4051</a:t>
            </a: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48 41 134</a:t>
            </a:r>
          </a:p>
          <a:p>
            <a:pPr marL="68580" indent="0">
              <a:buNone/>
            </a:pPr>
            <a:r>
              <a:rPr lang="et-EE" sz="2000" dirty="0">
                <a:solidFill>
                  <a:schemeClr val="tx1"/>
                </a:solidFill>
              </a:rPr>
              <a:t>andra.liibek@raplaleader.ee</a:t>
            </a:r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C87FA69-3450-4CBF-BEC6-A5966D70E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6929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C87FA69-3450-4CBF-BEC6-A5966D70EE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lt 1">
            <a:extLst>
              <a:ext uri="{FF2B5EF4-FFF2-40B4-BE49-F238E27FC236}">
                <a16:creationId xmlns:a16="http://schemas.microsoft.com/office/drawing/2014/main" id="{BDDA4643-064E-4955-8617-841D90DF5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3" y="2640458"/>
            <a:ext cx="2465798" cy="24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34D232-699B-4F13-9C0D-B626FDD3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Eesmärgid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7A039D8-477D-4524-BAA8-AF24177DB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marL="68580" indent="0">
              <a:buNone/>
            </a:pPr>
            <a:endParaRPr lang="et-EE" sz="2000" dirty="0"/>
          </a:p>
          <a:p>
            <a:r>
              <a:rPr lang="et-EE" sz="2000" dirty="0"/>
              <a:t>Piirkonna tasakaalustatud areng kohaliku füüsilise elukeskkonna parendamise, maaelu põhiteenuste kättesaadavuse parandamise ja kvaliteedi tõstmise teel ühes kohaliku kogukonna kaasamisega; </a:t>
            </a:r>
          </a:p>
          <a:p>
            <a:pPr marL="0" indent="0">
              <a:buNone/>
            </a:pPr>
            <a:endParaRPr lang="et-EE" sz="2000" dirty="0"/>
          </a:p>
          <a:p>
            <a:r>
              <a:rPr lang="et-EE" sz="2000" dirty="0"/>
              <a:t>piirkonna eripära parem rakendamine;</a:t>
            </a:r>
          </a:p>
          <a:p>
            <a:endParaRPr lang="et-EE" sz="2000" dirty="0"/>
          </a:p>
          <a:p>
            <a:r>
              <a:rPr lang="fi-FI" sz="2000" dirty="0" err="1"/>
              <a:t>kohaliku</a:t>
            </a:r>
            <a:r>
              <a:rPr lang="fi-FI" sz="2000" dirty="0"/>
              <a:t> </a:t>
            </a:r>
            <a:r>
              <a:rPr lang="fi-FI" sz="2000" dirty="0" err="1"/>
              <a:t>tasandi</a:t>
            </a:r>
            <a:r>
              <a:rPr lang="fi-FI" sz="2000" dirty="0"/>
              <a:t> </a:t>
            </a:r>
            <a:r>
              <a:rPr lang="fi-FI" sz="2000" dirty="0" err="1"/>
              <a:t>valitsemise</a:t>
            </a:r>
            <a:r>
              <a:rPr lang="fi-FI" sz="2000" dirty="0"/>
              <a:t> </a:t>
            </a:r>
            <a:r>
              <a:rPr lang="fi-FI" sz="2000" dirty="0" err="1"/>
              <a:t>võimekuse</a:t>
            </a:r>
            <a:r>
              <a:rPr lang="et-EE" sz="2000" dirty="0"/>
              <a:t> </a:t>
            </a:r>
            <a:r>
              <a:rPr lang="fi-FI" sz="2000" dirty="0" err="1"/>
              <a:t>parandamine</a:t>
            </a:r>
            <a:r>
              <a:rPr lang="et-EE" sz="2000" dirty="0"/>
              <a:t>.</a:t>
            </a:r>
          </a:p>
          <a:p>
            <a:endParaRPr lang="et-EE" sz="2000" dirty="0"/>
          </a:p>
          <a:p>
            <a:pPr marL="0" indent="0">
              <a:buNone/>
            </a:pPr>
            <a:endParaRPr lang="et-EE" sz="18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B2C631D-E327-4D20-BF73-8E8389EEC2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46825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B2C631D-E327-4D20-BF73-8E8389EEC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36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C4518ED-4951-4E96-98C5-2C7AA562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Põhimõtted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D4DCB71-2C35-4D23-8306-54C0931F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rmAutofit fontScale="92500" lnSpcReduction="10000"/>
          </a:bodyPr>
          <a:lstStyle/>
          <a:p>
            <a:r>
              <a:rPr lang="et-EE" sz="2200" dirty="0"/>
              <a:t>Toetatakse ainult Raplamaa Partnerluskogu tegevuspiirkonnas teostatavaid investeeringuid, mis on kajastatud kehtivas kohaliku omavalitsuse arengukavas, piirkondlikus või valdkondlikus (küla-, külade ühenduse-, maakondlikus jms.) arengukavas/strateegias;</a:t>
            </a:r>
          </a:p>
          <a:p>
            <a:r>
              <a:rPr lang="et-EE" sz="2200" dirty="0"/>
              <a:t>taotlejad on Raplamaa Partnerluskogu tegevuspiirkonnas registreeritud ja tegutsevad kohalikud omavalitsused, mittetulundusühingud ja mitte riigi poolt asutatud sihtasutused, kes vastavad maaelu ministri määruse 23.10.15 nr 11 §27 üldistele nõuetele.</a:t>
            </a:r>
          </a:p>
          <a:p>
            <a:r>
              <a:rPr lang="et-EE" sz="2200" dirty="0"/>
              <a:t>ehitustegevuse projekti puhul on objekt kas taotleja omandis või antud taotlejale objekti omaniku poolt pikaajaliseks kasutamiseks kirjaliku lepinguga;</a:t>
            </a:r>
          </a:p>
          <a:p>
            <a:pPr marL="0" indent="0">
              <a:buNone/>
            </a:pPr>
            <a:r>
              <a:rPr lang="et-EE" sz="2200" dirty="0"/>
              <a:t>	</a:t>
            </a:r>
          </a:p>
          <a:p>
            <a:pPr marL="3657600" lvl="8" indent="0">
              <a:buNone/>
            </a:pPr>
            <a:endParaRPr lang="et-EE" dirty="0"/>
          </a:p>
          <a:p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CF22607-228B-434C-8D86-B99454F16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763191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CF22607-228B-434C-8D86-B99454F16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4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80093F-4BE8-4735-A1A1-2A359202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Toetatavad tegevused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1D7B7D2-4D19-4A00-B4EC-91EA9806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5579"/>
            <a:ext cx="8596668" cy="419578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tabLst>
                <a:tab pos="180340" algn="l"/>
              </a:tabLst>
            </a:pPr>
            <a:endParaRPr lang="et-EE" sz="2000" dirty="0">
              <a:effectLst/>
              <a:latin typeface="Trebuchet MS (Sisuteks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180340" algn="l"/>
              </a:tabLst>
            </a:pPr>
            <a:r>
              <a:rPr lang="et-EE" sz="2000" dirty="0">
                <a:effectLst/>
                <a:latin typeface="Trebuchet MS (Sisutekst)"/>
                <a:ea typeface="Calibri" panose="020F0502020204030204" pitchFamily="34" charset="0"/>
                <a:cs typeface="Times New Roman" panose="02020603050405020304" pitchFamily="18" charset="0"/>
              </a:rPr>
              <a:t>Ühistegevuse aktiviseerimiseks ning teenuste osutamiseks vajalike hoonete ümberehitamine, ehitamine ja parendamine s.h. </a:t>
            </a:r>
            <a:r>
              <a:rPr lang="et-EE" sz="2000" dirty="0">
                <a:latin typeface="Trebuchet MS (Sisutekst)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t-EE" sz="2000" dirty="0">
                <a:effectLst/>
                <a:latin typeface="Trebuchet MS (Sisutekst)"/>
                <a:ea typeface="Calibri" panose="020F0502020204030204" pitchFamily="34" charset="0"/>
                <a:cs typeface="Times New Roman" panose="02020603050405020304" pitchFamily="18" charset="0"/>
              </a:rPr>
              <a:t>ultifunktsionaalsete teeninduskeskuste rajamine;</a:t>
            </a:r>
          </a:p>
          <a:p>
            <a:pPr algn="just">
              <a:lnSpc>
                <a:spcPct val="107000"/>
              </a:lnSpc>
              <a:tabLst>
                <a:tab pos="180340" algn="l"/>
              </a:tabLst>
            </a:pPr>
            <a:r>
              <a:rPr lang="et-EE" sz="2000" dirty="0">
                <a:effectLst/>
                <a:latin typeface="Trebuchet MS (Sisutekst)"/>
                <a:ea typeface="Calibri" panose="020F0502020204030204" pitchFamily="34" charset="0"/>
                <a:cs typeface="Times New Roman" panose="02020603050405020304" pitchFamily="18" charset="0"/>
              </a:rPr>
              <a:t>ühistegevuse aktiviseerimiseks ning teenuste osutamiseks otseselt vajaliku sisseseade ja inventari soetamine;</a:t>
            </a:r>
          </a:p>
          <a:p>
            <a:pPr algn="just">
              <a:lnSpc>
                <a:spcPct val="107000"/>
              </a:lnSpc>
              <a:tabLst>
                <a:tab pos="180340" algn="l"/>
              </a:tabLst>
            </a:pPr>
            <a:r>
              <a:rPr lang="et-EE" sz="2000" dirty="0">
                <a:effectLst/>
                <a:latin typeface="Trebuchet MS (Sisutekst)"/>
                <a:ea typeface="Calibri" panose="020F0502020204030204" pitchFamily="34" charset="0"/>
                <a:cs typeface="Times New Roman" panose="02020603050405020304" pitchFamily="18" charset="0"/>
              </a:rPr>
              <a:t>kultuuri ja loodusobjektide (puhkealad, külaplatsid, terviserajad jms) ning kogukonna tegevuse elavdamise eesmärgil avaliku kasutusega objektide ehitamine, parendamine, ümberehitamine ja tähistamine (infosildid, viidad);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endParaRPr lang="et-E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41DEFC4-6230-426E-ADC8-97B2791C3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80000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41DEFC4-6230-426E-ADC8-97B2791C3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0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F80093F-4BE8-4735-A1A1-2A359202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Toetatavad tegevused (2)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1D7B7D2-4D19-4A00-B4EC-91EA9806B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19" y="1613043"/>
            <a:ext cx="8596668" cy="445521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tabLst>
                <a:tab pos="180340" algn="l"/>
              </a:tabLst>
            </a:pPr>
            <a:endParaRPr lang="et-EE" sz="2000" dirty="0">
              <a:effectLst/>
              <a:latin typeface="Trebuchet MS (Sisutekst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kogukonna tegevuse elavdamise ja kogukonna teenuste osutamise puhul sihtotstarbeliseks tegevuseks otseselt vajaliku inventari, vahendite ja varustuse soetamine;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väikesemahuliste infrastruktuuriobjektide (elektrivarustus, veevarustus, kanalisatsioon, juurdepääsuks vajalik teelõik jms) rajamine eeltoodud objektide juures;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t-E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eeltoodud objektide ehitus- ja parendamise töödeks vajalik tehniline projekteerimine juhul, kui on tagatud järgnev ehitamine. Projekteerimine ja ehitamine võib olla esitatud samas taotluses.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41DEFC4-6230-426E-ADC8-97B2791C3E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41DEFC4-6230-426E-ADC8-97B2791C3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06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98FB92-D266-4D2C-A1EB-C3F0A59C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määr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0C06D43-D672-4C93-9CEB-A293AA01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4139"/>
            <a:ext cx="8596668" cy="4387224"/>
          </a:xfrm>
        </p:spPr>
        <p:txBody>
          <a:bodyPr>
            <a:normAutofit lnSpcReduction="10000"/>
          </a:bodyPr>
          <a:lstStyle/>
          <a:p>
            <a:r>
              <a:rPr lang="et-EE" sz="2000" dirty="0">
                <a:effectLst/>
                <a:ea typeface="Calibri" panose="020F0502020204030204" pitchFamily="34" charset="0"/>
              </a:rPr>
              <a:t> </a:t>
            </a:r>
            <a:r>
              <a:rPr lang="et-EE" sz="2000" b="1" u="sng" dirty="0">
                <a:effectLst/>
                <a:ea typeface="Calibri" panose="020F0502020204030204" pitchFamily="34" charset="0"/>
              </a:rPr>
              <a:t>Ehitamistegevuse puhul</a:t>
            </a:r>
            <a:r>
              <a:rPr lang="et-EE" sz="2000" b="1" dirty="0">
                <a:effectLst/>
                <a:ea typeface="Calibri" panose="020F0502020204030204" pitchFamily="34" charset="0"/>
              </a:rPr>
              <a:t> </a:t>
            </a:r>
            <a:r>
              <a:rPr lang="et-EE" sz="2000" dirty="0">
                <a:effectLst/>
                <a:ea typeface="Calibri" panose="020F0502020204030204" pitchFamily="34" charset="0"/>
              </a:rPr>
              <a:t>(projekt taotleb ainult ehitamist või ehitamist koos soetusega) on maksimaalne toetuse summa ühele taotlusele ühes voorus 100 000 eurot. Minimaalne toetuse summa ühele taotlusele on 5 000 eurot. </a:t>
            </a:r>
            <a:r>
              <a:rPr lang="fi-FI" sz="2000" dirty="0">
                <a:ea typeface="Calibri" panose="020F0502020204030204" pitchFamily="34" charset="0"/>
              </a:rPr>
              <a:t> </a:t>
            </a:r>
            <a:r>
              <a:rPr lang="fi-FI" sz="2000" dirty="0" err="1">
                <a:ea typeface="Calibri" panose="020F0502020204030204" pitchFamily="34" charset="0"/>
              </a:rPr>
              <a:t>Toetuse</a:t>
            </a:r>
            <a:r>
              <a:rPr lang="fi-FI" sz="2000" dirty="0">
                <a:ea typeface="Calibri" panose="020F0502020204030204" pitchFamily="34" charset="0"/>
              </a:rPr>
              <a:t> </a:t>
            </a:r>
            <a:r>
              <a:rPr lang="fi-FI" sz="2000" dirty="0" err="1">
                <a:ea typeface="Calibri" panose="020F0502020204030204" pitchFamily="34" charset="0"/>
              </a:rPr>
              <a:t>määr</a:t>
            </a:r>
            <a:r>
              <a:rPr lang="fi-FI" sz="2000" dirty="0">
                <a:ea typeface="Calibri" panose="020F0502020204030204" pitchFamily="34" charset="0"/>
              </a:rPr>
              <a:t> on </a:t>
            </a:r>
            <a:r>
              <a:rPr lang="fi-FI" sz="2000" dirty="0" err="1">
                <a:ea typeface="Calibri" panose="020F0502020204030204" pitchFamily="34" charset="0"/>
              </a:rPr>
              <a:t>kuni</a:t>
            </a:r>
            <a:r>
              <a:rPr lang="fi-FI" sz="2000" dirty="0">
                <a:ea typeface="Calibri" panose="020F0502020204030204" pitchFamily="34" charset="0"/>
              </a:rPr>
              <a:t> 90% </a:t>
            </a:r>
            <a:r>
              <a:rPr lang="fi-FI" sz="2000" dirty="0" err="1">
                <a:ea typeface="Calibri" panose="020F0502020204030204" pitchFamily="34" charset="0"/>
              </a:rPr>
              <a:t>abikõlbulikest</a:t>
            </a:r>
            <a:r>
              <a:rPr lang="fi-FI" sz="2000" dirty="0">
                <a:ea typeface="Calibri" panose="020F0502020204030204" pitchFamily="34" charset="0"/>
              </a:rPr>
              <a:t> </a:t>
            </a:r>
            <a:r>
              <a:rPr lang="fi-FI" sz="2000" dirty="0" err="1">
                <a:ea typeface="Calibri" panose="020F0502020204030204" pitchFamily="34" charset="0"/>
              </a:rPr>
              <a:t>kuludest</a:t>
            </a:r>
            <a:r>
              <a:rPr lang="et-EE" sz="2000" dirty="0">
                <a:ea typeface="Calibri" panose="020F0502020204030204" pitchFamily="34" charset="0"/>
              </a:rPr>
              <a:t>.</a:t>
            </a:r>
            <a:endParaRPr lang="et-EE" sz="2000" dirty="0">
              <a:effectLst/>
              <a:ea typeface="Calibri" panose="020F0502020204030204" pitchFamily="34" charset="0"/>
            </a:endParaRPr>
          </a:p>
          <a:p>
            <a:r>
              <a:rPr lang="et-EE" sz="2000" dirty="0">
                <a:ea typeface="Calibri" panose="020F0502020204030204" pitchFamily="34" charset="0"/>
              </a:rPr>
              <a:t>t</a:t>
            </a:r>
            <a:r>
              <a:rPr lang="et-EE" sz="2000" dirty="0">
                <a:effectLst/>
                <a:ea typeface="Calibri" panose="020F0502020204030204" pitchFamily="34" charset="0"/>
              </a:rPr>
              <a:t>oetus ehitamiseks võib sisaldada ka  kuni 3% ehitustööde abikõlbulikust maksumusest omanikujärelevalve ja </a:t>
            </a:r>
            <a:r>
              <a:rPr lang="et-EE" sz="2000" dirty="0" err="1">
                <a:effectLst/>
                <a:ea typeface="Calibri" panose="020F0502020204030204" pitchFamily="34" charset="0"/>
              </a:rPr>
              <a:t>muinsuskaitselise</a:t>
            </a:r>
            <a:r>
              <a:rPr lang="et-EE" sz="2000" dirty="0">
                <a:effectLst/>
                <a:ea typeface="Calibri" panose="020F0502020204030204" pitchFamily="34" charset="0"/>
              </a:rPr>
              <a:t> järelevalve tegemiseks ning kuni 10% ehitustööde abikõlbulikust maksumusest projekteerimistöödeks;</a:t>
            </a:r>
          </a:p>
          <a:p>
            <a:r>
              <a:rPr lang="et-EE" sz="2000" dirty="0">
                <a:ea typeface="Calibri" panose="020F0502020204030204" pitchFamily="34" charset="0"/>
              </a:rPr>
              <a:t>NB! Ehitise projekteerimistöid eraldiseisva projektina ei toetata!</a:t>
            </a:r>
          </a:p>
          <a:p>
            <a:r>
              <a:rPr lang="et-EE" sz="2000" dirty="0">
                <a:ea typeface="Calibri" panose="020F0502020204030204" pitchFamily="34" charset="0"/>
              </a:rPr>
              <a:t>t</a:t>
            </a:r>
            <a:r>
              <a:rPr lang="et-EE" sz="2000" dirty="0">
                <a:effectLst/>
                <a:ea typeface="Calibri" panose="020F0502020204030204" pitchFamily="34" charset="0"/>
              </a:rPr>
              <a:t>oetuse määr investeeringute puhul taristusse (juurdepääsuteed, vesi- ja kanalisatsioon, elektriliinid) on kuni 60% abikõlbulikest kuludest (tulenevalt maaelu ministri määrusest).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AB29FB9-6687-4AF0-893C-048A08285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950257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AB29FB9-6687-4AF0-893C-048A08285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198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98FB92-D266-4D2C-A1EB-C3F0A59C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 määr (2)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0C06D43-D672-4C93-9CEB-A293AA01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3591"/>
            <a:ext cx="8596668" cy="4407772"/>
          </a:xfrm>
        </p:spPr>
        <p:txBody>
          <a:bodyPr>
            <a:normAutofit/>
          </a:bodyPr>
          <a:lstStyle/>
          <a:p>
            <a:endParaRPr lang="et-EE" sz="2000" dirty="0">
              <a:effectLst/>
              <a:ea typeface="Calibri" panose="020F0502020204030204" pitchFamily="34" charset="0"/>
            </a:endParaRPr>
          </a:p>
          <a:p>
            <a:r>
              <a:rPr lang="et-EE" sz="2000" b="1" u="sng" dirty="0">
                <a:effectLst/>
                <a:ea typeface="Calibri" panose="020F0502020204030204" pitchFamily="34" charset="0"/>
              </a:rPr>
              <a:t>Soetamise puhul </a:t>
            </a:r>
            <a:r>
              <a:rPr lang="et-EE" sz="2000" dirty="0">
                <a:effectLst/>
                <a:ea typeface="Calibri" panose="020F0502020204030204" pitchFamily="34" charset="0"/>
              </a:rPr>
              <a:t>(projekt taotleb sisseseade, inventari, vahendite  vm soetust) on maksimaalne summa ühele taotlusele ühes voorus 25 000 eurot ja  </a:t>
            </a:r>
            <a:r>
              <a:rPr lang="et-EE" sz="2000" dirty="0">
                <a:ea typeface="Calibri" panose="020F0502020204030204" pitchFamily="34" charset="0"/>
              </a:rPr>
              <a:t>m</a:t>
            </a:r>
            <a:r>
              <a:rPr lang="et-EE" sz="2000" dirty="0">
                <a:effectLst/>
                <a:ea typeface="Calibri" panose="020F0502020204030204" pitchFamily="34" charset="0"/>
              </a:rPr>
              <a:t>inimaalne toetuse summa ühele taotlusele on 3 000 eurot;</a:t>
            </a:r>
          </a:p>
          <a:p>
            <a:r>
              <a:rPr lang="et-EE" sz="2000" dirty="0">
                <a:ea typeface="Calibri" panose="020F0502020204030204" pitchFamily="34" charset="0"/>
              </a:rPr>
              <a:t>t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oetuse</a:t>
            </a:r>
            <a:r>
              <a:rPr lang="fi-FI" sz="2000" dirty="0">
                <a:effectLst/>
                <a:ea typeface="Calibri" panose="020F0502020204030204" pitchFamily="34" charset="0"/>
              </a:rPr>
              <a:t>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määr</a:t>
            </a:r>
            <a:r>
              <a:rPr lang="fi-FI" sz="2000" dirty="0">
                <a:effectLst/>
                <a:ea typeface="Calibri" panose="020F0502020204030204" pitchFamily="34" charset="0"/>
              </a:rPr>
              <a:t> on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kuni</a:t>
            </a:r>
            <a:r>
              <a:rPr lang="fi-FI" sz="2000" dirty="0">
                <a:effectLst/>
                <a:ea typeface="Calibri" panose="020F0502020204030204" pitchFamily="34" charset="0"/>
              </a:rPr>
              <a:t> 90%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abikõlbulike</a:t>
            </a:r>
            <a:r>
              <a:rPr lang="et-EE" sz="2000" dirty="0">
                <a:effectLst/>
                <a:ea typeface="Calibri" panose="020F0502020204030204" pitchFamily="34" charset="0"/>
              </a:rPr>
              <a:t>s</a:t>
            </a:r>
            <a:r>
              <a:rPr lang="fi-FI" sz="2000" dirty="0">
                <a:effectLst/>
                <a:ea typeface="Calibri" panose="020F0502020204030204" pitchFamily="34" charset="0"/>
              </a:rPr>
              <a:t>t </a:t>
            </a:r>
            <a:r>
              <a:rPr lang="fi-FI" sz="2000" dirty="0" err="1">
                <a:effectLst/>
                <a:ea typeface="Calibri" panose="020F0502020204030204" pitchFamily="34" charset="0"/>
              </a:rPr>
              <a:t>kuludest</a:t>
            </a:r>
            <a:r>
              <a:rPr lang="et-EE" sz="2000" dirty="0">
                <a:ea typeface="Calibri" panose="020F0502020204030204" pitchFamily="34" charset="0"/>
              </a:rPr>
              <a:t>;</a:t>
            </a:r>
          </a:p>
          <a:p>
            <a:r>
              <a:rPr lang="et-EE" sz="2000" dirty="0">
                <a:ea typeface="Calibri" panose="020F0502020204030204" pitchFamily="34" charset="0"/>
              </a:rPr>
              <a:t>t</a:t>
            </a:r>
            <a:r>
              <a:rPr lang="et-EE" sz="2000" dirty="0">
                <a:effectLst/>
                <a:ea typeface="Calibri" panose="020F0502020204030204" pitchFamily="34" charset="0"/>
              </a:rPr>
              <a:t>oetuse määr mootorsõiduki soetuse puhul on 30% abikõlbulikest kuludest (tulenevalt maaelu ministri määrusest);</a:t>
            </a:r>
          </a:p>
          <a:p>
            <a:r>
              <a:rPr lang="et-EE" sz="2000" dirty="0">
                <a:ea typeface="Calibri" panose="020F0502020204030204" pitchFamily="34" charset="0"/>
              </a:rPr>
              <a:t>k</a:t>
            </a:r>
            <a:r>
              <a:rPr lang="et-EE" sz="2000" dirty="0">
                <a:effectLst/>
                <a:ea typeface="Calibri" panose="020F0502020204030204" pitchFamily="34" charset="0"/>
              </a:rPr>
              <a:t>ogukonnateenuste projektide puhul toetusmäär kuni 90% abikõlbulikest kuludest.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AB29FB9-6687-4AF0-893C-048A08285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AB29FB9-6687-4AF0-893C-048A08285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73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A6431BB-D336-455E-842C-09525C15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Abikõlbulikud kulud 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01C6E1C-5E3A-4167-B8F2-9F49C7D31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1399"/>
            <a:ext cx="8596668" cy="448996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t-EE" dirty="0"/>
              <a:t>	</a:t>
            </a:r>
          </a:p>
          <a:p>
            <a:r>
              <a:rPr lang="et-EE" sz="2000" dirty="0"/>
              <a:t>ehitise ehitamise ja parendamise kulud;</a:t>
            </a:r>
          </a:p>
          <a:p>
            <a:r>
              <a:rPr lang="et-EE" sz="2000" dirty="0"/>
              <a:t>veevarustus-, kanalisatsiooni- ja reoveepuhastussüsteemi, elektrisüsteemi ja elektripaigaldise, uue põlvkonna elektroonilise side juurdepääsuvõrgu ja juurdepääsutee ehitamise kulud ning nende juurde kuuluvate seadmete ostmise, paigaldamise ja vastava võrguga liitumise (edaspidi koos taristuinvesteering) kulud;</a:t>
            </a:r>
          </a:p>
          <a:p>
            <a:r>
              <a:rPr lang="et-EE" sz="2000" dirty="0"/>
              <a:t>masina, seadme, sisseseade või muu põhivara ostmise, liisimise ja paigaldamise kulud, sealhulgas patendi, litsentsi, autoriõiguse ja kaubamärgi omandamine;</a:t>
            </a:r>
          </a:p>
          <a:p>
            <a:r>
              <a:rPr lang="et-EE" sz="2000" dirty="0"/>
              <a:t>maastikusõiduki, veesõiduki, välja arvatud laeva, või mootorsõiduki ostmise ja liisimise kulud, kui selle sihtotstarve on teenuse osutamine tegevuspiirkonnas ning kui projektitoetust taotleb  mittetulundusühing või sihtasutus;</a:t>
            </a: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AFBDDB2-7E9B-4549-9EE0-5DC65C31E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93035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AFBDDB2-7E9B-4549-9EE0-5DC65C31E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28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B9CA230-C345-4714-A633-AEBB5E40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Abikõlbulikud kulud (2)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5C6E8C4-554B-424F-9C19-AC24BCB2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000" dirty="0"/>
              <a:t>infotehnoloogilise lahenduse ja tarkvara ostmise ning paigaldamise kulud;</a:t>
            </a:r>
          </a:p>
          <a:p>
            <a:r>
              <a:rPr lang="et-EE" sz="2000" dirty="0"/>
              <a:t>kavandatava ehitise projekteerimistööde, sealhulgas muinsuskaitseseaduse alusel kehtestatud korras muinsuskaitse eritingimuste koostamise kulud;</a:t>
            </a:r>
          </a:p>
          <a:p>
            <a:r>
              <a:rPr lang="et-EE" sz="2000" dirty="0"/>
              <a:t>kavandatavale ehitustööle ehitusseadustiku alusel kehtestatud korras omanikujärelevalve (edaspidi omanikujärelevalve) tegemise kulud;</a:t>
            </a:r>
          </a:p>
          <a:p>
            <a:r>
              <a:rPr lang="fi-FI" sz="2000" dirty="0" err="1"/>
              <a:t>muinsuskaitseseaduse</a:t>
            </a:r>
            <a:r>
              <a:rPr lang="fi-FI" sz="2000" dirty="0"/>
              <a:t> </a:t>
            </a:r>
            <a:r>
              <a:rPr lang="fi-FI" sz="2000" dirty="0" err="1"/>
              <a:t>alusel</a:t>
            </a:r>
            <a:r>
              <a:rPr lang="fi-FI" sz="2000" dirty="0"/>
              <a:t> </a:t>
            </a:r>
            <a:r>
              <a:rPr lang="fi-FI" sz="2000" dirty="0" err="1"/>
              <a:t>kehtestatud</a:t>
            </a:r>
            <a:r>
              <a:rPr lang="fi-FI" sz="2000" dirty="0"/>
              <a:t> </a:t>
            </a:r>
            <a:r>
              <a:rPr lang="fi-FI" sz="2000" dirty="0" err="1"/>
              <a:t>korras</a:t>
            </a:r>
            <a:r>
              <a:rPr lang="fi-FI" sz="2000" dirty="0"/>
              <a:t> </a:t>
            </a:r>
            <a:r>
              <a:rPr lang="fi-FI" sz="2000" dirty="0" err="1"/>
              <a:t>muinsuskaitselise</a:t>
            </a:r>
            <a:r>
              <a:rPr lang="fi-FI" sz="2000" dirty="0"/>
              <a:t> </a:t>
            </a:r>
            <a:r>
              <a:rPr lang="fi-FI" sz="2000" dirty="0" err="1"/>
              <a:t>järelevalve</a:t>
            </a:r>
            <a:r>
              <a:rPr lang="fi-FI" sz="2000" dirty="0"/>
              <a:t> </a:t>
            </a:r>
            <a:r>
              <a:rPr lang="fi-FI" sz="2000" dirty="0" err="1"/>
              <a:t>tegemise</a:t>
            </a:r>
            <a:r>
              <a:rPr lang="fi-FI" sz="2000" dirty="0"/>
              <a:t> </a:t>
            </a:r>
            <a:r>
              <a:rPr lang="fi-FI" sz="2000" dirty="0" err="1"/>
              <a:t>kulud</a:t>
            </a:r>
            <a:r>
              <a:rPr lang="fi-FI" sz="2000" dirty="0"/>
              <a:t>.</a:t>
            </a:r>
            <a:endParaRPr lang="et-EE" sz="2000" dirty="0"/>
          </a:p>
          <a:p>
            <a:pPr marL="0" indent="0">
              <a:buNone/>
            </a:pPr>
            <a:r>
              <a:rPr lang="et-EE" sz="2000" dirty="0"/>
              <a:t>   Täpsem loetelu Maaeluministri LEADER määrus 23.10.2015 nr 11 § 31.</a:t>
            </a:r>
          </a:p>
          <a:p>
            <a:endParaRPr lang="et-EE" sz="2000" dirty="0"/>
          </a:p>
          <a:p>
            <a:pPr marL="0" indent="0">
              <a:buNone/>
            </a:pPr>
            <a:endParaRPr lang="et-E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50124B3-8556-40BA-9CDE-582574F97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81208"/>
              </p:ext>
            </p:extLst>
          </p:nvPr>
        </p:nvGraphicFramePr>
        <p:xfrm>
          <a:off x="703919" y="6068258"/>
          <a:ext cx="2800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50124B3-8556-40BA-9CDE-582574F97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919" y="6068258"/>
                        <a:ext cx="2800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937290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1185</TotalTime>
  <Words>1201</Words>
  <Application>Microsoft Office PowerPoint</Application>
  <PresentationFormat>Laiekraan</PresentationFormat>
  <Paragraphs>117</Paragraphs>
  <Slides>17</Slides>
  <Notes>1</Notes>
  <HiddenSlides>0</HiddenSlides>
  <MMClips>0</MMClips>
  <ScaleCrop>false</ScaleCrop>
  <HeadingPairs>
    <vt:vector size="8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6" baseType="lpstr">
      <vt:lpstr>Arial</vt:lpstr>
      <vt:lpstr>Brush Script MT</vt:lpstr>
      <vt:lpstr>Calibri</vt:lpstr>
      <vt:lpstr>Times New Roman</vt:lpstr>
      <vt:lpstr>Trebuchet MS</vt:lpstr>
      <vt:lpstr>Trebuchet MS (Sisutekst)</vt:lpstr>
      <vt:lpstr>Wingdings 3</vt:lpstr>
      <vt:lpstr>Fassett</vt:lpstr>
      <vt:lpstr>PDF</vt:lpstr>
      <vt:lpstr>Raplamaa Partnerluskogu  Meede „ Elukeskkonna parendamine ja maaelu põhiteenuste kvaliteedi tõstmine“ (Kogukonna investeeringud)  Meetmevoor avatud 15.11-15.12.2021.a.  </vt:lpstr>
      <vt:lpstr>Eesmärgid</vt:lpstr>
      <vt:lpstr>Põhimõtted</vt:lpstr>
      <vt:lpstr>Toetatavad tegevused </vt:lpstr>
      <vt:lpstr>Toetatavad tegevused (2)</vt:lpstr>
      <vt:lpstr>Toetuse määr</vt:lpstr>
      <vt:lpstr>Toetuse määr (2)</vt:lpstr>
      <vt:lpstr>Abikõlbulikud kulud  </vt:lpstr>
      <vt:lpstr>Abikõlbulikud kulud (2)</vt:lpstr>
      <vt:lpstr>Mitteabikõlbulikud kulud  </vt:lpstr>
      <vt:lpstr>Mitteabikõlbulikud kulud (2) </vt:lpstr>
      <vt:lpstr>2021 taotlusvoor </vt:lpstr>
      <vt:lpstr>Esitatavad dokumendid e-PRIA sse</vt:lpstr>
      <vt:lpstr>Esitatavad dokumendid e-PRIA sse (2)</vt:lpstr>
      <vt:lpstr>Hindamiskriteeriumid </vt:lpstr>
      <vt:lpstr>Tähelepanekuid eelmisest voorust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Raplamaa Partnerluskogu Meede 3 Kogukonna edendamine</dc:title>
  <dc:creator>Andra Liibek</dc:creator>
  <cp:lastModifiedBy>Andra Liibek</cp:lastModifiedBy>
  <cp:revision>6</cp:revision>
  <cp:lastPrinted>2021-03-24T15:08:36Z</cp:lastPrinted>
  <dcterms:created xsi:type="dcterms:W3CDTF">2021-03-18T13:26:29Z</dcterms:created>
  <dcterms:modified xsi:type="dcterms:W3CDTF">2021-11-01T11:45:03Z</dcterms:modified>
</cp:coreProperties>
</file>