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3" r:id="rId16"/>
    <p:sldId id="272" r:id="rId17"/>
    <p:sldId id="270" r:id="rId18"/>
    <p:sldId id="271" r:id="rId19"/>
  </p:sldIdLst>
  <p:sldSz cx="18288000" cy="10287000"/>
  <p:notesSz cx="6858000" cy="9144000"/>
  <p:embeddedFontLst>
    <p:embeddedFont>
      <p:font typeface="Arimo Bold" panose="020B0604020202020204"/>
      <p:regular r:id="rId21"/>
    </p:embeddedFont>
    <p:embeddedFont>
      <p:font typeface="Codec Pro ExtraBold" panose="020B0604020202020204"/>
      <p:regular r:id="rId22"/>
    </p:embeddedFont>
    <p:embeddedFont>
      <p:font typeface="Open Sauce"/>
      <p:regular r:id="rId23"/>
    </p:embeddedFont>
    <p:embeddedFont>
      <p:font typeface="Open Sauce Bold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a Liibek" userId="7d2da1f3-aba1-4159-a372-d8fe2f9f9841" providerId="ADAL" clId="{F31BD7A1-A197-4453-8F68-DE01D4700DD8}"/>
    <pc:docChg chg="undo custSel addSld modSld">
      <pc:chgData name="Andra Liibek" userId="7d2da1f3-aba1-4159-a372-d8fe2f9f9841" providerId="ADAL" clId="{F31BD7A1-A197-4453-8F68-DE01D4700DD8}" dt="2024-11-14T13:08:06.346" v="1242" actId="207"/>
      <pc:docMkLst>
        <pc:docMk/>
      </pc:docMkLst>
      <pc:sldChg chg="modSp mod">
        <pc:chgData name="Andra Liibek" userId="7d2da1f3-aba1-4159-a372-d8fe2f9f9841" providerId="ADAL" clId="{F31BD7A1-A197-4453-8F68-DE01D4700DD8}" dt="2024-11-14T13:06:57.835" v="1147" actId="20577"/>
        <pc:sldMkLst>
          <pc:docMk/>
          <pc:sldMk cId="0" sldId="262"/>
        </pc:sldMkLst>
        <pc:spChg chg="mod">
          <ac:chgData name="Andra Liibek" userId="7d2da1f3-aba1-4159-a372-d8fe2f9f9841" providerId="ADAL" clId="{F31BD7A1-A197-4453-8F68-DE01D4700DD8}" dt="2024-11-14T13:06:57.835" v="1147" actId="20577"/>
          <ac:spMkLst>
            <pc:docMk/>
            <pc:sldMk cId="0" sldId="262"/>
            <ac:spMk id="4" creationId="{00000000-0000-0000-0000-000000000000}"/>
          </ac:spMkLst>
        </pc:spChg>
      </pc:sldChg>
      <pc:sldChg chg="modSp mod">
        <pc:chgData name="Andra Liibek" userId="7d2da1f3-aba1-4159-a372-d8fe2f9f9841" providerId="ADAL" clId="{F31BD7A1-A197-4453-8F68-DE01D4700DD8}" dt="2024-11-14T13:00:46.796" v="1068" actId="20577"/>
        <pc:sldMkLst>
          <pc:docMk/>
          <pc:sldMk cId="0" sldId="263"/>
        </pc:sldMkLst>
        <pc:spChg chg="mod">
          <ac:chgData name="Andra Liibek" userId="7d2da1f3-aba1-4159-a372-d8fe2f9f9841" providerId="ADAL" clId="{F31BD7A1-A197-4453-8F68-DE01D4700DD8}" dt="2024-11-14T12:57:30.723" v="916" actId="12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Andra Liibek" userId="7d2da1f3-aba1-4159-a372-d8fe2f9f9841" providerId="ADAL" clId="{F31BD7A1-A197-4453-8F68-DE01D4700DD8}" dt="2024-11-14T12:57:37.927" v="917" actId="120"/>
          <ac:spMkLst>
            <pc:docMk/>
            <pc:sldMk cId="0" sldId="263"/>
            <ac:spMk id="21" creationId="{00000000-0000-0000-0000-000000000000}"/>
          </ac:spMkLst>
        </pc:spChg>
        <pc:spChg chg="mod">
          <ac:chgData name="Andra Liibek" userId="7d2da1f3-aba1-4159-a372-d8fe2f9f9841" providerId="ADAL" clId="{F31BD7A1-A197-4453-8F68-DE01D4700DD8}" dt="2024-11-14T13:00:46.796" v="1068" actId="20577"/>
          <ac:spMkLst>
            <pc:docMk/>
            <pc:sldMk cId="0" sldId="263"/>
            <ac:spMk id="23" creationId="{00000000-0000-0000-0000-000000000000}"/>
          </ac:spMkLst>
        </pc:spChg>
      </pc:sldChg>
      <pc:sldChg chg="modSp mod">
        <pc:chgData name="Andra Liibek" userId="7d2da1f3-aba1-4159-a372-d8fe2f9f9841" providerId="ADAL" clId="{F31BD7A1-A197-4453-8F68-DE01D4700DD8}" dt="2024-11-12T09:00:35.299" v="890" actId="20577"/>
        <pc:sldMkLst>
          <pc:docMk/>
          <pc:sldMk cId="0" sldId="268"/>
        </pc:sldMkLst>
        <pc:spChg chg="mod">
          <ac:chgData name="Andra Liibek" userId="7d2da1f3-aba1-4159-a372-d8fe2f9f9841" providerId="ADAL" clId="{F31BD7A1-A197-4453-8F68-DE01D4700DD8}" dt="2024-11-12T09:00:35.299" v="890" actId="20577"/>
          <ac:spMkLst>
            <pc:docMk/>
            <pc:sldMk cId="0" sldId="268"/>
            <ac:spMk id="13" creationId="{00000000-0000-0000-0000-000000000000}"/>
          </ac:spMkLst>
        </pc:spChg>
      </pc:sldChg>
      <pc:sldChg chg="delSp modSp add mod">
        <pc:chgData name="Andra Liibek" userId="7d2da1f3-aba1-4159-a372-d8fe2f9f9841" providerId="ADAL" clId="{F31BD7A1-A197-4453-8F68-DE01D4700DD8}" dt="2024-11-14T13:08:06.346" v="1242" actId="207"/>
        <pc:sldMkLst>
          <pc:docMk/>
          <pc:sldMk cId="2733779039" sldId="274"/>
        </pc:sldMkLst>
        <pc:spChg chg="mod">
          <ac:chgData name="Andra Liibek" userId="7d2da1f3-aba1-4159-a372-d8fe2f9f9841" providerId="ADAL" clId="{F31BD7A1-A197-4453-8F68-DE01D4700DD8}" dt="2024-11-12T08:17:34.372" v="87" actId="1076"/>
          <ac:spMkLst>
            <pc:docMk/>
            <pc:sldMk cId="2733779039" sldId="274"/>
            <ac:spMk id="2" creationId="{7657A780-C124-CF28-D74D-A6BCF3D15C4D}"/>
          </ac:spMkLst>
        </pc:spChg>
        <pc:spChg chg="mod">
          <ac:chgData name="Andra Liibek" userId="7d2da1f3-aba1-4159-a372-d8fe2f9f9841" providerId="ADAL" clId="{F31BD7A1-A197-4453-8F68-DE01D4700DD8}" dt="2024-11-12T09:00:23.152" v="889" actId="20577"/>
          <ac:spMkLst>
            <pc:docMk/>
            <pc:sldMk cId="2733779039" sldId="274"/>
            <ac:spMk id="13" creationId="{4E791B67-C996-A581-93D2-D06361EA98FB}"/>
          </ac:spMkLst>
        </pc:spChg>
        <pc:spChg chg="mod">
          <ac:chgData name="Andra Liibek" userId="7d2da1f3-aba1-4159-a372-d8fe2f9f9841" providerId="ADAL" clId="{F31BD7A1-A197-4453-8F68-DE01D4700DD8}" dt="2024-11-14T13:08:06.346" v="1242" actId="207"/>
          <ac:spMkLst>
            <pc:docMk/>
            <pc:sldMk cId="2733779039" sldId="274"/>
            <ac:spMk id="15" creationId="{DA38C80C-4DFD-E81D-E479-2CC27A024702}"/>
          </ac:spMkLst>
        </pc:spChg>
        <pc:spChg chg="del mod">
          <ac:chgData name="Andra Liibek" userId="7d2da1f3-aba1-4159-a372-d8fe2f9f9841" providerId="ADAL" clId="{F31BD7A1-A197-4453-8F68-DE01D4700DD8}" dt="2024-11-12T08:31:49.498" v="852" actId="478"/>
          <ac:spMkLst>
            <pc:docMk/>
            <pc:sldMk cId="2733779039" sldId="274"/>
            <ac:spMk id="16" creationId="{FE67163F-F521-788F-DCF4-0AB33AA4F665}"/>
          </ac:spMkLst>
        </pc:spChg>
      </pc:sldChg>
    </pc:docChg>
  </pc:docChgLst>
  <pc:docChgLst>
    <pc:chgData name="Andra Liibek" userId="7d2da1f3-aba1-4159-a372-d8fe2f9f9841" providerId="ADAL" clId="{20BAFCBF-38C6-445C-937E-10C949ECEA24}"/>
    <pc:docChg chg="undo custSel addSld delSld modSld">
      <pc:chgData name="Andra Liibek" userId="7d2da1f3-aba1-4159-a372-d8fe2f9f9841" providerId="ADAL" clId="{20BAFCBF-38C6-445C-937E-10C949ECEA24}" dt="2024-10-22T08:26:51.511" v="2462" actId="255"/>
      <pc:docMkLst>
        <pc:docMk/>
      </pc:docMkLst>
      <pc:sldChg chg="modSp mod">
        <pc:chgData name="Andra Liibek" userId="7d2da1f3-aba1-4159-a372-d8fe2f9f9841" providerId="ADAL" clId="{20BAFCBF-38C6-445C-937E-10C949ECEA24}" dt="2024-10-22T08:24:28.433" v="2434" actId="14100"/>
        <pc:sldMkLst>
          <pc:docMk/>
          <pc:sldMk cId="0" sldId="257"/>
        </pc:sldMkLst>
        <pc:spChg chg="mod">
          <ac:chgData name="Andra Liibek" userId="7d2da1f3-aba1-4159-a372-d8fe2f9f9841" providerId="ADAL" clId="{20BAFCBF-38C6-445C-937E-10C949ECEA24}" dt="2024-10-22T08:23:57.568" v="2427" actId="14100"/>
          <ac:spMkLst>
            <pc:docMk/>
            <pc:sldMk cId="0" sldId="257"/>
            <ac:spMk id="22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4:00.265" v="2428" actId="14100"/>
          <ac:spMkLst>
            <pc:docMk/>
            <pc:sldMk cId="0" sldId="257"/>
            <ac:spMk id="23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4:03.063" v="2429" actId="14100"/>
          <ac:spMkLst>
            <pc:docMk/>
            <pc:sldMk cId="0" sldId="257"/>
            <ac:spMk id="24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4:05.344" v="2430" actId="14100"/>
          <ac:spMkLst>
            <pc:docMk/>
            <pc:sldMk cId="0" sldId="257"/>
            <ac:spMk id="25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4:07.585" v="2431" actId="14100"/>
          <ac:spMkLst>
            <pc:docMk/>
            <pc:sldMk cId="0" sldId="257"/>
            <ac:spMk id="26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4:28.433" v="2434" actId="14100"/>
          <ac:spMkLst>
            <pc:docMk/>
            <pc:sldMk cId="0" sldId="257"/>
            <ac:spMk id="27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3:46.426" v="2425" actId="14100"/>
          <ac:spMkLst>
            <pc:docMk/>
            <pc:sldMk cId="0" sldId="257"/>
            <ac:spMk id="28" creationId="{00000000-0000-0000-0000-000000000000}"/>
          </ac:spMkLst>
        </pc:spChg>
      </pc:sldChg>
      <pc:sldChg chg="addSp modSp mod">
        <pc:chgData name="Andra Liibek" userId="7d2da1f3-aba1-4159-a372-d8fe2f9f9841" providerId="ADAL" clId="{20BAFCBF-38C6-445C-937E-10C949ECEA24}" dt="2024-10-17T11:38:18.339" v="84" actId="2711"/>
        <pc:sldMkLst>
          <pc:docMk/>
          <pc:sldMk cId="0" sldId="259"/>
        </pc:sldMkLst>
        <pc:spChg chg="mod">
          <ac:chgData name="Andra Liibek" userId="7d2da1f3-aba1-4159-a372-d8fe2f9f9841" providerId="ADAL" clId="{20BAFCBF-38C6-445C-937E-10C949ECEA24}" dt="2024-10-17T11:38:18.339" v="84" actId="2711"/>
          <ac:spMkLst>
            <pc:docMk/>
            <pc:sldMk cId="0" sldId="259"/>
            <ac:spMk id="28" creationId="{00000000-0000-0000-0000-000000000000}"/>
          </ac:spMkLst>
        </pc:spChg>
        <pc:spChg chg="add">
          <ac:chgData name="Andra Liibek" userId="7d2da1f3-aba1-4159-a372-d8fe2f9f9841" providerId="ADAL" clId="{20BAFCBF-38C6-445C-937E-10C949ECEA24}" dt="2024-10-17T11:32:41.611" v="6" actId="478"/>
          <ac:spMkLst>
            <pc:docMk/>
            <pc:sldMk cId="0" sldId="259"/>
            <ac:spMk id="36" creationId="{00000000-0000-0000-0000-000000000000}"/>
          </ac:spMkLst>
        </pc:spChg>
      </pc:sldChg>
      <pc:sldChg chg="modSp mod">
        <pc:chgData name="Andra Liibek" userId="7d2da1f3-aba1-4159-a372-d8fe2f9f9841" providerId="ADAL" clId="{20BAFCBF-38C6-445C-937E-10C949ECEA24}" dt="2024-10-17T11:57:44.958" v="361" actId="1076"/>
        <pc:sldMkLst>
          <pc:docMk/>
          <pc:sldMk cId="0" sldId="263"/>
        </pc:sldMkLst>
        <pc:spChg chg="mod">
          <ac:chgData name="Andra Liibek" userId="7d2da1f3-aba1-4159-a372-d8fe2f9f9841" providerId="ADAL" clId="{20BAFCBF-38C6-445C-937E-10C949ECEA24}" dt="2024-10-17T11:33:39.296" v="30" actId="1410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17T11:34:22.707" v="33" actId="12"/>
          <ac:spMkLst>
            <pc:docMk/>
            <pc:sldMk cId="0" sldId="263"/>
            <ac:spMk id="21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17T11:34:07.263" v="31" actId="255"/>
          <ac:spMkLst>
            <pc:docMk/>
            <pc:sldMk cId="0" sldId="263"/>
            <ac:spMk id="22" creationId="{00000000-0000-0000-0000-000000000000}"/>
          </ac:spMkLst>
        </pc:spChg>
        <pc:grpChg chg="mod">
          <ac:chgData name="Andra Liibek" userId="7d2da1f3-aba1-4159-a372-d8fe2f9f9841" providerId="ADAL" clId="{20BAFCBF-38C6-445C-937E-10C949ECEA24}" dt="2024-10-17T11:57:44.958" v="361" actId="1076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Andra Liibek" userId="7d2da1f3-aba1-4159-a372-d8fe2f9f9841" providerId="ADAL" clId="{20BAFCBF-38C6-445C-937E-10C949ECEA24}" dt="2024-10-17T11:57:37.456" v="359" actId="1076"/>
          <ac:grpSpMkLst>
            <pc:docMk/>
            <pc:sldMk cId="0" sldId="263"/>
            <ac:grpSpMk id="8" creationId="{00000000-0000-0000-0000-000000000000}"/>
          </ac:grpSpMkLst>
        </pc:grpChg>
      </pc:sldChg>
      <pc:sldChg chg="modSp mod">
        <pc:chgData name="Andra Liibek" userId="7d2da1f3-aba1-4159-a372-d8fe2f9f9841" providerId="ADAL" clId="{20BAFCBF-38C6-445C-937E-10C949ECEA24}" dt="2024-10-17T11:53:23.048" v="213" actId="20577"/>
        <pc:sldMkLst>
          <pc:docMk/>
          <pc:sldMk cId="0" sldId="265"/>
        </pc:sldMkLst>
        <pc:spChg chg="mod">
          <ac:chgData name="Andra Liibek" userId="7d2da1f3-aba1-4159-a372-d8fe2f9f9841" providerId="ADAL" clId="{20BAFCBF-38C6-445C-937E-10C949ECEA24}" dt="2024-10-17T11:53:23.048" v="213" actId="20577"/>
          <ac:spMkLst>
            <pc:docMk/>
            <pc:sldMk cId="0" sldId="265"/>
            <ac:spMk id="7" creationId="{00000000-0000-0000-0000-000000000000}"/>
          </ac:spMkLst>
        </pc:spChg>
      </pc:sldChg>
      <pc:sldChg chg="modSp mod">
        <pc:chgData name="Andra Liibek" userId="7d2da1f3-aba1-4159-a372-d8fe2f9f9841" providerId="ADAL" clId="{20BAFCBF-38C6-445C-937E-10C949ECEA24}" dt="2024-10-17T11:51:55.512" v="211" actId="1076"/>
        <pc:sldMkLst>
          <pc:docMk/>
          <pc:sldMk cId="0" sldId="266"/>
        </pc:sldMkLst>
        <pc:spChg chg="mod">
          <ac:chgData name="Andra Liibek" userId="7d2da1f3-aba1-4159-a372-d8fe2f9f9841" providerId="ADAL" clId="{20BAFCBF-38C6-445C-937E-10C949ECEA24}" dt="2024-10-17T11:51:55.512" v="211" actId="1076"/>
          <ac:spMkLst>
            <pc:docMk/>
            <pc:sldMk cId="0" sldId="266"/>
            <ac:spMk id="4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17T11:51:39.624" v="210" actId="20577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Andra Liibek" userId="7d2da1f3-aba1-4159-a372-d8fe2f9f9841" providerId="ADAL" clId="{20BAFCBF-38C6-445C-937E-10C949ECEA24}" dt="2024-10-17T11:35:28.353" v="83" actId="20577"/>
        <pc:sldMkLst>
          <pc:docMk/>
          <pc:sldMk cId="0" sldId="268"/>
        </pc:sldMkLst>
        <pc:spChg chg="mod">
          <ac:chgData name="Andra Liibek" userId="7d2da1f3-aba1-4159-a372-d8fe2f9f9841" providerId="ADAL" clId="{20BAFCBF-38C6-445C-937E-10C949ECEA24}" dt="2024-10-17T11:35:28.353" v="83" actId="20577"/>
          <ac:spMkLst>
            <pc:docMk/>
            <pc:sldMk cId="0" sldId="268"/>
            <ac:spMk id="15" creationId="{00000000-0000-0000-0000-000000000000}"/>
          </ac:spMkLst>
        </pc:spChg>
      </pc:sldChg>
      <pc:sldChg chg="modSp del mod">
        <pc:chgData name="Andra Liibek" userId="7d2da1f3-aba1-4159-a372-d8fe2f9f9841" providerId="ADAL" clId="{20BAFCBF-38C6-445C-937E-10C949ECEA24}" dt="2024-10-22T08:03:01.739" v="919" actId="47"/>
        <pc:sldMkLst>
          <pc:docMk/>
          <pc:sldMk cId="0" sldId="269"/>
        </pc:sldMkLst>
        <pc:spChg chg="mod">
          <ac:chgData name="Andra Liibek" userId="7d2da1f3-aba1-4159-a372-d8fe2f9f9841" providerId="ADAL" clId="{20BAFCBF-38C6-445C-937E-10C949ECEA24}" dt="2024-10-22T07:58:06.869" v="708" actId="20577"/>
          <ac:spMkLst>
            <pc:docMk/>
            <pc:sldMk cId="0" sldId="269"/>
            <ac:spMk id="13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02:59.733" v="918" actId="5793"/>
          <ac:spMkLst>
            <pc:docMk/>
            <pc:sldMk cId="0" sldId="269"/>
            <ac:spMk id="15" creationId="{00000000-0000-0000-0000-000000000000}"/>
          </ac:spMkLst>
        </pc:spChg>
      </pc:sldChg>
      <pc:sldChg chg="modSp mod">
        <pc:chgData name="Andra Liibek" userId="7d2da1f3-aba1-4159-a372-d8fe2f9f9841" providerId="ADAL" clId="{20BAFCBF-38C6-445C-937E-10C949ECEA24}" dt="2024-10-17T11:56:30.476" v="355" actId="14100"/>
        <pc:sldMkLst>
          <pc:docMk/>
          <pc:sldMk cId="0" sldId="271"/>
        </pc:sldMkLst>
        <pc:spChg chg="mod">
          <ac:chgData name="Andra Liibek" userId="7d2da1f3-aba1-4159-a372-d8fe2f9f9841" providerId="ADAL" clId="{20BAFCBF-38C6-445C-937E-10C949ECEA24}" dt="2024-10-17T11:56:24.306" v="354" actId="1076"/>
          <ac:spMkLst>
            <pc:docMk/>
            <pc:sldMk cId="0" sldId="271"/>
            <ac:spMk id="9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17T11:56:30.476" v="355" actId="14100"/>
          <ac:spMkLst>
            <pc:docMk/>
            <pc:sldMk cId="0" sldId="271"/>
            <ac:spMk id="18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17T11:56:02.910" v="350" actId="1076"/>
          <ac:spMkLst>
            <pc:docMk/>
            <pc:sldMk cId="0" sldId="271"/>
            <ac:spMk id="19" creationId="{00000000-0000-0000-0000-000000000000}"/>
          </ac:spMkLst>
        </pc:spChg>
        <pc:grpChg chg="mod">
          <ac:chgData name="Andra Liibek" userId="7d2da1f3-aba1-4159-a372-d8fe2f9f9841" providerId="ADAL" clId="{20BAFCBF-38C6-445C-937E-10C949ECEA24}" dt="2024-10-17T11:56:11.619" v="351" actId="14100"/>
          <ac:grpSpMkLst>
            <pc:docMk/>
            <pc:sldMk cId="0" sldId="271"/>
            <ac:grpSpMk id="3" creationId="{00000000-0000-0000-0000-000000000000}"/>
          </ac:grpSpMkLst>
        </pc:grpChg>
      </pc:sldChg>
      <pc:sldChg chg="add">
        <pc:chgData name="Andra Liibek" userId="7d2da1f3-aba1-4159-a372-d8fe2f9f9841" providerId="ADAL" clId="{20BAFCBF-38C6-445C-937E-10C949ECEA24}" dt="2024-10-22T07:56:53.338" v="362" actId="2890"/>
        <pc:sldMkLst>
          <pc:docMk/>
          <pc:sldMk cId="1245867805" sldId="272"/>
        </pc:sldMkLst>
      </pc:sldChg>
      <pc:sldChg chg="modSp add mod">
        <pc:chgData name="Andra Liibek" userId="7d2da1f3-aba1-4159-a372-d8fe2f9f9841" providerId="ADAL" clId="{20BAFCBF-38C6-445C-937E-10C949ECEA24}" dt="2024-10-22T08:26:51.511" v="2462" actId="255"/>
        <pc:sldMkLst>
          <pc:docMk/>
          <pc:sldMk cId="2428793370" sldId="273"/>
        </pc:sldMkLst>
        <pc:spChg chg="mod">
          <ac:chgData name="Andra Liibek" userId="7d2da1f3-aba1-4159-a372-d8fe2f9f9841" providerId="ADAL" clId="{20BAFCBF-38C6-445C-937E-10C949ECEA24}" dt="2024-10-22T08:26:08.859" v="2444" actId="20577"/>
          <ac:spMkLst>
            <pc:docMk/>
            <pc:sldMk cId="2428793370" sldId="273"/>
            <ac:spMk id="13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6:51.511" v="2462" actId="255"/>
          <ac:spMkLst>
            <pc:docMk/>
            <pc:sldMk cId="2428793370" sldId="273"/>
            <ac:spMk id="14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25:57.883" v="2443" actId="5793"/>
          <ac:spMkLst>
            <pc:docMk/>
            <pc:sldMk cId="2428793370" sldId="273"/>
            <ac:spMk id="15" creationId="{00000000-0000-0000-0000-000000000000}"/>
          </ac:spMkLst>
        </pc:spChg>
        <pc:spChg chg="mod">
          <ac:chgData name="Andra Liibek" userId="7d2da1f3-aba1-4159-a372-d8fe2f9f9841" providerId="ADAL" clId="{20BAFCBF-38C6-445C-937E-10C949ECEA24}" dt="2024-10-22T08:04:27.572" v="1109" actId="6549"/>
          <ac:spMkLst>
            <pc:docMk/>
            <pc:sldMk cId="2428793370" sldId="273"/>
            <ac:spMk id="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393B4-8545-4CC6-9C1D-4358B4B91DF0}" type="datetimeFigureOut">
              <a:rPr lang="et-EE" smtClean="0"/>
              <a:t>14.11.2024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EF5BF-FE93-46ED-A426-CE522A8C6F3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512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EF5BF-FE93-46ED-A426-CE522A8C6F3A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296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pria.ee/toetused/leader-projektitoetus-2023-2027#s23579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ia.ee/sites/default/files/2024-02/LEADER%202023-2027%20projektitaotlus%20e-PRIA%20juhend_0.pdf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ia.ee/sites/default/files/2024-02/LEADER%202023-2027%20projektitaotlus%20e-PRIA%20juhend_0.pdf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iigiteataja.ee/akt/124112023003?leiaKehtiv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3.png"/><Relationship Id="rId5" Type="http://schemas.openxmlformats.org/officeDocument/2006/relationships/image" Target="../media/image35.jpeg"/><Relationship Id="rId10" Type="http://schemas.openxmlformats.org/officeDocument/2006/relationships/image" Target="../media/image2.svg"/><Relationship Id="rId4" Type="http://schemas.openxmlformats.org/officeDocument/2006/relationships/image" Target="../media/image34.sv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.jpe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5.jpe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Freeform 13"/>
          <p:cNvSpPr/>
          <p:nvPr/>
        </p:nvSpPr>
        <p:spPr>
          <a:xfrm>
            <a:off x="311065" y="8837708"/>
            <a:ext cx="4414211" cy="1096931"/>
          </a:xfrm>
          <a:custGeom>
            <a:avLst/>
            <a:gdLst/>
            <a:ahLst/>
            <a:cxnLst/>
            <a:rect l="l" t="t" r="r" b="b"/>
            <a:pathLst>
              <a:path w="4414211" h="1096931">
                <a:moveTo>
                  <a:pt x="0" y="0"/>
                </a:moveTo>
                <a:lnTo>
                  <a:pt x="4414211" y="0"/>
                </a:lnTo>
                <a:lnTo>
                  <a:pt x="4414211" y="1096931"/>
                </a:lnTo>
                <a:lnTo>
                  <a:pt x="0" y="1096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4" name="Group 14"/>
          <p:cNvGrpSpPr/>
          <p:nvPr/>
        </p:nvGrpSpPr>
        <p:grpSpPr>
          <a:xfrm>
            <a:off x="12295745" y="672337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25136" r="-25136"/>
              </a:stretch>
            </a:blip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43050" y="2010444"/>
            <a:ext cx="10756200" cy="573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4"/>
              </a:lnSpc>
            </a:pPr>
            <a:r>
              <a:rPr lang="en-US" sz="4807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RAPLAMAA PARTNERLUSKOGU LEADER MEETME</a:t>
            </a:r>
          </a:p>
          <a:p>
            <a:pPr algn="ctr">
              <a:lnSpc>
                <a:spcPts val="5670"/>
              </a:lnSpc>
            </a:pPr>
            <a:endParaRPr lang="en-US" sz="4807">
              <a:solidFill>
                <a:srgbClr val="1C5739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5670"/>
              </a:lnSpc>
            </a:pPr>
            <a:r>
              <a:rPr lang="en-US" sz="5907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“INVESTEERINGUD KOGUKONDADESSE”</a:t>
            </a:r>
          </a:p>
          <a:p>
            <a:pPr algn="ctr">
              <a:lnSpc>
                <a:spcPts val="5670"/>
              </a:lnSpc>
            </a:pPr>
            <a:endParaRPr lang="en-US" sz="5907">
              <a:solidFill>
                <a:srgbClr val="1C5739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5094"/>
              </a:lnSpc>
            </a:pPr>
            <a:r>
              <a:rPr lang="en-US" sz="5307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INFOPÄEV </a:t>
            </a:r>
          </a:p>
          <a:p>
            <a:pPr algn="ctr">
              <a:lnSpc>
                <a:spcPts val="5094"/>
              </a:lnSpc>
            </a:pPr>
            <a:endParaRPr lang="en-US" sz="5307">
              <a:solidFill>
                <a:srgbClr val="1C5739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2887"/>
              </a:lnSpc>
            </a:pPr>
            <a:r>
              <a:rPr lang="en-US" sz="3007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MEEDE AVATUD E-PRIA´S  04.11.-18.11.2024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462388" y="1028700"/>
            <a:ext cx="3875982" cy="8662978"/>
          </a:xfrm>
          <a:custGeom>
            <a:avLst/>
            <a:gdLst/>
            <a:ahLst/>
            <a:cxnLst/>
            <a:rect l="l" t="t" r="r" b="b"/>
            <a:pathLst>
              <a:path w="3875982" h="8662978">
                <a:moveTo>
                  <a:pt x="0" y="0"/>
                </a:moveTo>
                <a:lnTo>
                  <a:pt x="3875982" y="0"/>
                </a:lnTo>
                <a:lnTo>
                  <a:pt x="3875982" y="8662978"/>
                </a:lnTo>
                <a:lnTo>
                  <a:pt x="0" y="866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58" r="-4891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5" name="TextBox 5"/>
          <p:cNvSpPr txBox="1"/>
          <p:nvPr/>
        </p:nvSpPr>
        <p:spPr>
          <a:xfrm>
            <a:off x="4793450" y="780052"/>
            <a:ext cx="12028806" cy="161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0"/>
              </a:lnSpc>
            </a:pPr>
            <a:r>
              <a:rPr lang="en-US" sz="5970" spc="208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Projektitaotlusega esitamisele kuuluvad  dokumendid (1)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53342" y="6877264"/>
            <a:ext cx="5463882" cy="48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41" spc="27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93450" y="3319145"/>
            <a:ext cx="12218267" cy="571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1)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vormikohane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toetustaotlus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e-PRIAs;</a:t>
            </a:r>
          </a:p>
          <a:p>
            <a:pPr algn="just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2)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eelarve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kavand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planeeritud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sihtotstarbelised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mõistlikud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majanduslikult</a:t>
            </a:r>
            <a:r>
              <a:rPr lang="et-EE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soodsaimad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üksikasjalikult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kirjeldatud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projektitoetuse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eesmärgi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saavutamiseks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just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3)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hinnapakkumused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mis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vastavad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LEADER-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määruse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§ 26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toodud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nõuetele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just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4)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ehitamise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korral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väljavõte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ehitusprojekti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joonistest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koos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ehitusprojekti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seletuskirjaga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need on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nõutavad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ehitusseadustiku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kohaselt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just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5)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hiljemalt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esimese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maksetaotluse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esitamise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ajaks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peab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ehitusluba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ehitusteatis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olema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ehitisregistrist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kättesaadav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see on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nõutud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ehitusseadustiku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kohaselt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ning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hiljemalt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viimase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maksetaotluse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esitamise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ajaks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peab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kasutusluba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kasutusteatis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olema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ehitisregistrist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kättesaadav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see on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nõutud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ehitusseadustiku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kohaselt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</p:txBody>
      </p:sp>
      <p:sp>
        <p:nvSpPr>
          <p:cNvPr id="8" name="Freeform 8"/>
          <p:cNvSpPr/>
          <p:nvPr/>
        </p:nvSpPr>
        <p:spPr>
          <a:xfrm>
            <a:off x="461287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Freeform 3"/>
          <p:cNvSpPr/>
          <p:nvPr/>
        </p:nvSpPr>
        <p:spPr>
          <a:xfrm>
            <a:off x="13357979" y="1725350"/>
            <a:ext cx="4649608" cy="7532950"/>
          </a:xfrm>
          <a:custGeom>
            <a:avLst/>
            <a:gdLst/>
            <a:ahLst/>
            <a:cxnLst/>
            <a:rect l="l" t="t" r="r" b="b"/>
            <a:pathLst>
              <a:path w="4649608" h="7532950">
                <a:moveTo>
                  <a:pt x="0" y="0"/>
                </a:moveTo>
                <a:lnTo>
                  <a:pt x="4649608" y="0"/>
                </a:lnTo>
                <a:lnTo>
                  <a:pt x="4649608" y="7532950"/>
                </a:lnTo>
                <a:lnTo>
                  <a:pt x="0" y="753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21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533400" y="8955993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4" y="0"/>
                </a:lnTo>
                <a:lnTo>
                  <a:pt x="3877084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5" name="TextBox 5"/>
          <p:cNvSpPr txBox="1"/>
          <p:nvPr/>
        </p:nvSpPr>
        <p:spPr>
          <a:xfrm>
            <a:off x="345231" y="421793"/>
            <a:ext cx="12844499" cy="161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0"/>
              </a:lnSpc>
            </a:pPr>
            <a:r>
              <a:rPr lang="en-US" sz="5970" spc="208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Projektitaotlusega esitamisele kuuluvad  dokumendid (2)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5231" y="2300671"/>
            <a:ext cx="13012748" cy="672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ehitamise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korral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kohaliku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omavalitsuse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poolt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väljastatud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ehitusluba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/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ehitusteatis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nkinnituskiri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projekteerimistingimused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mis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tõendab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kavandatava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vastavust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ehitusseadustikule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omavalitsuse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õigusaktidele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Kinnituskirjaga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tõendab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omavalitsus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takistuste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puudumist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vastava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loa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väljastamise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kohta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positiivse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toetusotsuse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korral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7)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taotlemise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aastale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eelneva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majandusaasta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aruanne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prognoositavad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andmed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jooksva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majandusaasta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bilansi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kogumahu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kohta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ehitustegevuse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puhul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objekti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selle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alune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maa)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omandit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tõendav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dokument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ole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omandis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leping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vähemalt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viieks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aastat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arvates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poolt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viimase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toetusosa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maksmisest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sellise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seadme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soetamisel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mis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paigaldatakse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mida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kasutatakse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on see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projektitoetuse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otseses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valduses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asjaõiguslikul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võlaõiguslikul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alusel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vähemalt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aastat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arvates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poolt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viimase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toetusosa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maksmisest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projektijuhi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CV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küsitakse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toetust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projektijuhtimise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kulude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katmiseks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algn="l">
              <a:lnSpc>
                <a:spcPts val="3105"/>
              </a:lnSpc>
              <a:spcBef>
                <a:spcPct val="0"/>
              </a:spcBef>
            </a:pP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11)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hinnapakkumus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(t)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ega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koos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esitada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88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pakkumuskutse</a:t>
            </a:r>
            <a:r>
              <a:rPr lang="en-US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t-EE" sz="2388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 alates 5000,00 eurot ilma käibemaksuta kolm võrdlevat hinnapakkumist).</a:t>
            </a:r>
            <a:endParaRPr lang="en-US" sz="2388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AutoShape 3"/>
          <p:cNvSpPr/>
          <p:nvPr/>
        </p:nvSpPr>
        <p:spPr>
          <a:xfrm rot="6897">
            <a:off x="2864060" y="9226651"/>
            <a:ext cx="125598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" name="TextBox 4"/>
          <p:cNvSpPr txBox="1"/>
          <p:nvPr/>
        </p:nvSpPr>
        <p:spPr>
          <a:xfrm>
            <a:off x="1228430" y="1467917"/>
            <a:ext cx="9547613" cy="161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E-Pria´s projektitaotluse näidisküsimused</a:t>
            </a:r>
          </a:p>
        </p:txBody>
      </p:sp>
      <p:sp>
        <p:nvSpPr>
          <p:cNvPr id="5" name="Freeform 5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0" name="Group 10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32136" y="8741849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4" name="TextBox 14"/>
          <p:cNvSpPr txBox="1"/>
          <p:nvPr/>
        </p:nvSpPr>
        <p:spPr>
          <a:xfrm>
            <a:off x="1028700" y="3658040"/>
            <a:ext cx="14856929" cy="444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nimetus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eesmärk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lühike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sisukokkuvõte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prioriteetsus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kohaliku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arengu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seisukohalt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seotus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strateegia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arengudokumentidega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 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vajalikkuse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põhjendus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partnerite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kaasamine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Uuenduslikkus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lisandväärtuse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toomine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piirkonda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mõju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kogukonnale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Kuidas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panustab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keskkonna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kliimasõbralikkusesse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? 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jätkusuutlikkus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edasine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rahastamiskava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 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tegevuste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kirjeldus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tegevused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ajakava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vastutajad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jne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</a:t>
            </a:r>
          </a:p>
          <a:p>
            <a:pPr marL="496569" lvl="1" indent="-248284" algn="l">
              <a:lnSpc>
                <a:spcPts val="2989"/>
              </a:lnSpc>
              <a:spcBef>
                <a:spcPct val="0"/>
              </a:spcBef>
              <a:buAutoNum type="arabicPeriod"/>
            </a:pP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elluviiva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organisatsiooni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kirjeldus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kogemused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samalaadsete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projektide</a:t>
            </a:r>
            <a:r>
              <a:rPr lang="en-US" sz="22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elluviimisel</a:t>
            </a:r>
            <a:endParaRPr lang="en-US" sz="22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AutoShape 3"/>
          <p:cNvSpPr/>
          <p:nvPr/>
        </p:nvSpPr>
        <p:spPr>
          <a:xfrm rot="6897">
            <a:off x="2864060" y="9226651"/>
            <a:ext cx="125598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32136" y="8741849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TextBox 13"/>
          <p:cNvSpPr txBox="1"/>
          <p:nvPr/>
        </p:nvSpPr>
        <p:spPr>
          <a:xfrm>
            <a:off x="1228430" y="1467917"/>
            <a:ext cx="9547613" cy="152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Projektitaotluse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täitmise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juhendid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ja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abiks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taotlejale</a:t>
            </a:r>
            <a:endParaRPr lang="en-US" sz="5921" spc="207" dirty="0">
              <a:solidFill>
                <a:srgbClr val="040506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3920807"/>
            <a:ext cx="16083855" cy="808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2" lvl="1" indent="-248291" algn="l">
              <a:lnSpc>
                <a:spcPts val="3220"/>
              </a:lnSpc>
              <a:buAutoNum type="arabicPeriod"/>
            </a:pPr>
            <a:r>
              <a:rPr lang="en-US" sz="2300" b="1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</a:rPr>
              <a:t>Taotluse täitmise juhend e-PRIA´s: </a:t>
            </a:r>
          </a:p>
          <a:p>
            <a:pPr algn="l">
              <a:lnSpc>
                <a:spcPts val="3220"/>
              </a:lnSpc>
            </a:pPr>
            <a:r>
              <a:rPr lang="en-US" sz="2300" b="1" u="sng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  <a:hlinkClick r:id="rId6" tooltip="https://www.pria.ee/sites/default/files/2024-02/LEADER%202023-2027%20projektitaotlus%20e-PRIA%20juhend_0.pdf"/>
              </a:rPr>
              <a:t>https://www.pria.ee/sites/default/files/2024-02/LEADER%202023-2027%20projektitaotlus%20e-PRIA%20juhend_0.pdf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8430" y="4977870"/>
            <a:ext cx="12926767" cy="306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2.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hinnapakkumuse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 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3.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hinnapakkumuse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vormi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täitmise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juhend</a:t>
            </a: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4.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Pakkumiskutse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</a:t>
            </a:r>
            <a:r>
              <a:rPr lang="et-EE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(hinnapakkumised võrreldavad ja valida odavaim)</a:t>
            </a: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5. Raplamaa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Partnerluskogu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strateegia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2023-2029</a:t>
            </a:r>
          </a:p>
          <a:p>
            <a:pPr algn="l">
              <a:lnSpc>
                <a:spcPts val="26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6. </a:t>
            </a:r>
            <a:r>
              <a:rPr lang="en-US" sz="20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Uue</a:t>
            </a:r>
            <a:r>
              <a:rPr lang="en-US" sz="20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perioodi</a:t>
            </a:r>
            <a:r>
              <a:rPr lang="en-US" sz="20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LEADER </a:t>
            </a:r>
            <a:r>
              <a:rPr lang="en-US" sz="20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määrus</a:t>
            </a:r>
            <a:endParaRPr lang="en-US" sz="20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7.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Riigihangete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korraldamise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info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8. </a:t>
            </a:r>
            <a:r>
              <a:rPr lang="en-US" sz="2100" b="1" u="sng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7" tooltip="https://www.pria.ee/toetused/leader-projektitoetus-2023-2027#s23579"/>
              </a:rPr>
              <a:t>ABIKS TAOTLEJALE</a:t>
            </a:r>
            <a:r>
              <a:rPr lang="en-US" sz="2100" b="1" u="sng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e-PRIA 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juriidilised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alused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vormid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KTR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tegevuspiirkonnad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e-PRIA    </a:t>
            </a:r>
            <a:r>
              <a:rPr lang="en-US" sz="2100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juhend</a:t>
            </a:r>
            <a:r>
              <a:rPr lang="en-US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32136" y="7855055"/>
            <a:ext cx="13549908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taotlete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kaudu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toetust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esmakordselt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on teil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eelnevalt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registreeruda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1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kliendiks</a:t>
            </a: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688F-7C27-EB8A-882D-02C06DBB3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57A780-C124-CF28-D74D-A6BCF3D15C4D}"/>
              </a:ext>
            </a:extLst>
          </p:cNvPr>
          <p:cNvSpPr/>
          <p:nvPr/>
        </p:nvSpPr>
        <p:spPr>
          <a:xfrm flipH="1" flipV="1">
            <a:off x="-219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CEA558C-041B-7E4D-8D49-EC27D866E974}"/>
              </a:ext>
            </a:extLst>
          </p:cNvPr>
          <p:cNvSpPr/>
          <p:nvPr/>
        </p:nvSpPr>
        <p:spPr>
          <a:xfrm rot="6897">
            <a:off x="2864060" y="9226651"/>
            <a:ext cx="125598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1D04119-D487-4603-1339-0F49C4A1C4E1}"/>
              </a:ext>
            </a:extLst>
          </p:cNvPr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10AE22B-2851-2F71-F5C5-B06DC8CD7B75}"/>
              </a:ext>
            </a:extLst>
          </p:cNvPr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BC5E3E2-2A6C-C5DB-6F01-A757F1618F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F00AF52-A5A8-50A5-6157-576BD980143D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A8F6B23-8A8A-015E-65BF-769C8C4811DA}"/>
              </a:ext>
            </a:extLst>
          </p:cNvPr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02298C5-18A3-ED92-F1D4-F77830EF3D99}"/>
              </a:ext>
            </a:extLst>
          </p:cNvPr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3A7BEF1-9720-0DB3-AB94-A36D3F1586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7CBFB75-046D-7D38-ECCE-016125FF257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9F9ED143-694D-E94C-0724-AC883587FB1E}"/>
              </a:ext>
            </a:extLst>
          </p:cNvPr>
          <p:cNvSpPr/>
          <p:nvPr/>
        </p:nvSpPr>
        <p:spPr>
          <a:xfrm>
            <a:off x="832136" y="8741849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E791B67-C996-A581-93D2-D06361EA98FB}"/>
              </a:ext>
            </a:extLst>
          </p:cNvPr>
          <p:cNvSpPr txBox="1"/>
          <p:nvPr/>
        </p:nvSpPr>
        <p:spPr>
          <a:xfrm>
            <a:off x="1228430" y="1467917"/>
            <a:ext cx="9547613" cy="152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Projektitaotluse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täitmise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juhendid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ja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abiks</a:t>
            </a:r>
            <a:r>
              <a:rPr lang="en-US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taotlejale</a:t>
            </a:r>
            <a:endParaRPr lang="en-US" sz="5921" spc="207" dirty="0">
              <a:solidFill>
                <a:srgbClr val="040506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204CC6C-D347-40E3-917D-B4A4BC60CF4D}"/>
              </a:ext>
            </a:extLst>
          </p:cNvPr>
          <p:cNvSpPr txBox="1"/>
          <p:nvPr/>
        </p:nvSpPr>
        <p:spPr>
          <a:xfrm>
            <a:off x="1028700" y="3920807"/>
            <a:ext cx="16083855" cy="808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2" lvl="1" indent="-248291" algn="l">
              <a:lnSpc>
                <a:spcPts val="3220"/>
              </a:lnSpc>
              <a:buAutoNum type="arabicPeriod"/>
            </a:pPr>
            <a:r>
              <a:rPr lang="en-US" sz="2300" b="1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</a:rPr>
              <a:t>Taotluse täitmise juhend e-PRIA´s: </a:t>
            </a:r>
          </a:p>
          <a:p>
            <a:pPr algn="l">
              <a:lnSpc>
                <a:spcPts val="3220"/>
              </a:lnSpc>
            </a:pPr>
            <a:r>
              <a:rPr lang="en-US" sz="2300" b="1" u="sng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  <a:hlinkClick r:id="rId6" tooltip="https://www.pria.ee/sites/default/files/2024-02/LEADER%202023-2027%20projektitaotlus%20e-PRIA%20juhend_0.pdf"/>
              </a:rPr>
              <a:t>https://www.pria.ee/sites/default/files/2024-02/LEADER%202023-2027%20projektitaotlus%20e-PRIA%20juhend_0.pdf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38C80C-4DFD-E81D-E479-2CC27A024702}"/>
              </a:ext>
            </a:extLst>
          </p:cNvPr>
          <p:cNvSpPr txBox="1"/>
          <p:nvPr/>
        </p:nvSpPr>
        <p:spPr>
          <a:xfrm>
            <a:off x="1228430" y="4977870"/>
            <a:ext cx="12926767" cy="517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t-EE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KORDUMA KIPPUVAD VEAD E-PRIA TOETUSTAOLUSE TÄITMISEL!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r>
              <a:rPr lang="et-EE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 DETAILANDMED:</a:t>
            </a: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t-EE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100" b="1" i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 tegemist on kohaliku tegevusrühmaga? </a:t>
            </a:r>
            <a:r>
              <a:rPr lang="et-EE" sz="2100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(tegevusrühm on Raplamaa Partnerluskogu), siia tuleb vastata </a:t>
            </a:r>
            <a:r>
              <a:rPr lang="et-EE" sz="21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100" b="1" i="1" dirty="0">
                <a:latin typeface="Open Sauce Bold"/>
                <a:ea typeface="Open Sauce Bold"/>
                <a:cs typeface="Open Sauce Bold"/>
                <a:sym typeface="Open Sauce Bold"/>
              </a:rPr>
              <a:t>Kas tegemist on ühistegevusega? </a:t>
            </a:r>
            <a:r>
              <a:rPr lang="et-EE" sz="2100" b="1" dirty="0">
                <a:latin typeface="Open Sauce Bold"/>
                <a:ea typeface="Open Sauce Bold"/>
                <a:cs typeface="Open Sauce Bold"/>
                <a:sym typeface="Open Sauce Bold"/>
              </a:rPr>
              <a:t>Ühistegevus on ühisprojektide puhul, siin ei ole tegemist ühisprojektiga ning siia tuleb vastata </a:t>
            </a:r>
            <a:r>
              <a:rPr lang="et-EE" sz="21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100" b="1" i="1" dirty="0">
                <a:latin typeface="Open Sauce Bold"/>
                <a:ea typeface="Open Sauce Bold"/>
                <a:cs typeface="Open Sauce Bold"/>
                <a:sym typeface="Open Sauce Bold"/>
              </a:rPr>
              <a:t>Kas tegemist on kogukonnateenuste projektiga? </a:t>
            </a:r>
            <a:r>
              <a:rPr lang="et-EE" sz="2100" b="1" dirty="0">
                <a:latin typeface="Open Sauce Bold"/>
                <a:ea typeface="Open Sauce Bold"/>
                <a:cs typeface="Open Sauce Bold"/>
                <a:sym typeface="Open Sauce Bold"/>
              </a:rPr>
              <a:t>Kogukonnateenus on  kogukonna liikmelt kogukonna liikmetele pakutav teenus, mis lähtub kogukonna vajadustest (omavalitsuste ja ettevõtjate poolt vähepakutud teenus, kogukonnteenuse projektid kinnitatakse üldkoosolekul). Siia tuleb vastata </a:t>
            </a:r>
            <a:r>
              <a:rPr lang="et-EE" sz="21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  <a:r>
              <a:rPr lang="et-EE" sz="2100" b="1" dirty="0">
                <a:latin typeface="Open Sauce Bold"/>
                <a:ea typeface="Open Sauce Bold"/>
                <a:cs typeface="Open Sauce Bold"/>
                <a:sym typeface="Open Sauce Bold"/>
              </a:rPr>
              <a:t> .</a:t>
            </a: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100" b="1" dirty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Projekteerimisele saab toetust taotleda vaid juhul kui projekteerimine on ettevalmistav töö!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t-EE" sz="2100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t-EE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t-EE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t-EE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273377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AutoShape 3"/>
          <p:cNvSpPr/>
          <p:nvPr/>
        </p:nvSpPr>
        <p:spPr>
          <a:xfrm rot="6897">
            <a:off x="2864060" y="9226651"/>
            <a:ext cx="125598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32136" y="8741849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TextBox 13"/>
          <p:cNvSpPr txBox="1"/>
          <p:nvPr/>
        </p:nvSpPr>
        <p:spPr>
          <a:xfrm>
            <a:off x="1228430" y="1467917"/>
            <a:ext cx="9547613" cy="152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t-EE" sz="5921" spc="207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Hinnapakkumised ja kulude tõendamine  </a:t>
            </a:r>
            <a:endParaRPr lang="en-US" sz="5921" spc="207" dirty="0">
              <a:solidFill>
                <a:srgbClr val="040506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66800" y="3414801"/>
            <a:ext cx="16045755" cy="788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8291" lvl="1" algn="l">
              <a:lnSpc>
                <a:spcPts val="3220"/>
              </a:lnSpc>
            </a:pPr>
            <a:r>
              <a:rPr lang="et-EE" sz="2400" b="1" dirty="0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</a:rPr>
              <a:t>Kui toetavava tegevuse või soetatava vara käibemaksuta maksumus ületab 5000,00 eurot küsib toetuse taotleja kolm võrreldavat hinnapakkumist  </a:t>
            </a:r>
            <a:r>
              <a:rPr lang="et-EE" sz="2000" b="1" dirty="0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</a:rPr>
              <a:t>(</a:t>
            </a:r>
            <a:r>
              <a:rPr lang="et-EE" sz="2000" b="1" dirty="0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  <a:hlinkClick r:id="rId6"/>
              </a:rPr>
              <a:t>LEADER määrus § 26.   Kulude mõistlikkuse tõendamise viisid</a:t>
            </a:r>
            <a:r>
              <a:rPr lang="et-EE" sz="2000" b="1" dirty="0">
                <a:solidFill>
                  <a:srgbClr val="040506"/>
                </a:solidFill>
                <a:latin typeface="Arimo Bold"/>
                <a:ea typeface="Arimo Bold"/>
                <a:cs typeface="Arimo Bold"/>
                <a:sym typeface="Arimo Bold"/>
              </a:rPr>
              <a:t>)</a:t>
            </a:r>
            <a:endParaRPr lang="en-US" sz="2000" b="1" dirty="0">
              <a:solidFill>
                <a:srgbClr val="04050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" y="4706087"/>
            <a:ext cx="15392400" cy="5156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000" b="1" i="0" dirty="0">
                <a:solidFill>
                  <a:srgbClr val="202020"/>
                </a:solidFill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Projektitoetuse taotleja võib küsida alla kolme hinnapakkumuse, kui kolme hinnapakkumust küsida ei ole objektiivselt võimalik.</a:t>
            </a: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Projektitoetuse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taotleja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ei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või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küsida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hinnapakkumust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endaga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seotud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isikutelt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tulumaksuseaduse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§ 8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lõike</a:t>
            </a:r>
            <a:r>
              <a:rPr lang="en-US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1 </a:t>
            </a:r>
            <a:r>
              <a:rPr lang="en-US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tähenduses</a:t>
            </a:r>
            <a:r>
              <a:rPr lang="et-EE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 (välja arvatud </a:t>
            </a:r>
            <a:r>
              <a:rPr lang="et-EE" sz="2000" b="1" dirty="0" err="1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ühis</a:t>
            </a:r>
            <a:r>
              <a:rPr lang="et-EE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-ja koostööprojekti puhul).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000" b="1" dirty="0">
              <a:solidFill>
                <a:srgbClr val="040506"/>
              </a:solidFill>
              <a:latin typeface="Arimo Bold" panose="020B0604020202020204" charset="0"/>
              <a:ea typeface="Arimo Bold" panose="020B0604020202020204" charset="0"/>
              <a:cs typeface="Arimo Bold" panose="020B0604020202020204" charset="0"/>
              <a:sym typeface="Open Sauce Bold"/>
            </a:endParaRP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Toetatavat tegevuste või tellitavat tööd ei tohi jaotada osadeks kui soetatav vara on funktsionaalselt koos toimiv või tellitav töö on sama eesmärgi saavutamiseks (tahtlikult tegevuse summat alla 5000 euro viies).</a:t>
            </a: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000" b="1" dirty="0">
              <a:solidFill>
                <a:srgbClr val="040506"/>
              </a:solidFill>
              <a:latin typeface="Arimo Bold" panose="020B0604020202020204" charset="0"/>
              <a:ea typeface="Arimo Bold" panose="020B0604020202020204" charset="0"/>
              <a:cs typeface="Arimo Bold" panose="020B0604020202020204" charset="0"/>
              <a:sym typeface="Open Sauce Bold"/>
            </a:endParaRPr>
          </a:p>
          <a:p>
            <a:pPr marL="342900" indent="-342900" algn="l">
              <a:lnSpc>
                <a:spcPts val="27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040506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sym typeface="Open Sauce Bold"/>
              </a:rPr>
              <a:t>Toetuse taotleja ei pea võtma kolme hinnapakkumist kui ta on riigihanke kohustuslane riigihangete seaduse § 5 tähenduses, projektitoetuse taotleja enne projektitaotluse esitamist turu-uuringu riigihangete seaduse kohaselt ning pärast projektitaotluse esitamist korraldab hanke riigihangete seaduse kohaselt.</a:t>
            </a:r>
            <a:endParaRPr lang="en-US" sz="2000" b="1" dirty="0">
              <a:solidFill>
                <a:srgbClr val="040506"/>
              </a:solidFill>
              <a:latin typeface="Arimo Bold" panose="020B0604020202020204" charset="0"/>
              <a:ea typeface="Arimo Bold" panose="020B0604020202020204" charset="0"/>
              <a:cs typeface="Arimo Bold" panose="020B0604020202020204" charset="0"/>
              <a:sym typeface="Open Sauce Bold"/>
            </a:endParaRPr>
          </a:p>
          <a:p>
            <a:pPr algn="l">
              <a:lnSpc>
                <a:spcPts val="2600"/>
              </a:lnSpc>
              <a:spcBef>
                <a:spcPct val="0"/>
              </a:spcBef>
            </a:pPr>
            <a:endParaRPr lang="en-US" sz="2000" b="1" dirty="0">
              <a:solidFill>
                <a:srgbClr val="040506"/>
              </a:solidFill>
              <a:latin typeface="Arimo Bold" panose="020B0604020202020204" charset="0"/>
              <a:ea typeface="Arimo Bold" panose="020B0604020202020204" charset="0"/>
              <a:cs typeface="Arimo Bold" panose="020B0604020202020204" charset="0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730"/>
              </a:lnSpc>
              <a:spcBef>
                <a:spcPct val="0"/>
              </a:spcBef>
            </a:pPr>
            <a:endParaRPr lang="en-US" sz="2100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32136" y="7855055"/>
            <a:ext cx="13549908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79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AutoShape 3"/>
          <p:cNvSpPr/>
          <p:nvPr/>
        </p:nvSpPr>
        <p:spPr>
          <a:xfrm rot="6897">
            <a:off x="2864060" y="9226651"/>
            <a:ext cx="125598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32136" y="8741849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TextBox 13"/>
          <p:cNvSpPr txBox="1"/>
          <p:nvPr/>
        </p:nvSpPr>
        <p:spPr>
          <a:xfrm>
            <a:off x="1394721" y="3275647"/>
            <a:ext cx="14029206" cy="535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Projektitoetuse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saaja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kohustused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tulenevad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LEADER-</a:t>
            </a: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määruse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§ 33 ja § 34 </a:t>
            </a:r>
            <a:r>
              <a:rPr lang="en-US" sz="25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sätestatust</a:t>
            </a:r>
            <a:r>
              <a:rPr lang="en-US" sz="25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</a:t>
            </a:r>
          </a:p>
          <a:p>
            <a:pPr algn="l">
              <a:lnSpc>
                <a:spcPts val="3249"/>
              </a:lnSpc>
              <a:spcBef>
                <a:spcPct val="0"/>
              </a:spcBef>
            </a:pPr>
            <a:endParaRPr lang="en-US" sz="25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57200" indent="-457200" algn="l">
              <a:lnSpc>
                <a:spcPts val="3249"/>
              </a:lnSpc>
              <a:spcBef>
                <a:spcPct val="0"/>
              </a:spcBef>
              <a:buAutoNum type="arabicParenR"/>
            </a:pP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saaja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kohustub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elluviimist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alustama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hiljemalt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9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kuu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jooksul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arvates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poolt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projektitaotluse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rahuldamise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otsuse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tegemise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kuupäevast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tuleb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ellu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viia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taotluses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märgitud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toetatava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eesmärgi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tulemuse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saavutamise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tähtajaks</a:t>
            </a:r>
            <a:r>
              <a:rPr lang="et-EE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(võib esitada kuni neli maksetaotlust vahetulemusena kui tegevuse</a:t>
            </a: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t-EE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   eesmärk on täidetud).</a:t>
            </a:r>
            <a:endParaRPr lang="en-US" sz="24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2)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saaja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kohustub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projektitoetusega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ehitatava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objekti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soetatava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objekti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võtma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sihtotstarbeliselt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kasutusse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kahe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aasta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jooksul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arvates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PRIA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poolt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projektitaotluse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rahuldamise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otsuse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99" b="1" dirty="0" err="1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tegemisest</a:t>
            </a:r>
            <a:r>
              <a:rPr lang="en-US" sz="2499" b="1" dirty="0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 </a:t>
            </a:r>
            <a:endParaRPr lang="et-EE" sz="24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endParaRPr lang="et-EE" sz="24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endParaRPr lang="en-US" sz="2499" b="1" dirty="0">
              <a:solidFill>
                <a:srgbClr val="04050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740093" y="5548355"/>
            <a:ext cx="3106311" cy="3675221"/>
          </a:xfrm>
          <a:custGeom>
            <a:avLst/>
            <a:gdLst/>
            <a:ahLst/>
            <a:cxnLst/>
            <a:rect l="l" t="t" r="r" b="b"/>
            <a:pathLst>
              <a:path w="3106311" h="3675221">
                <a:moveTo>
                  <a:pt x="0" y="0"/>
                </a:moveTo>
                <a:lnTo>
                  <a:pt x="3106310" y="0"/>
                </a:lnTo>
                <a:lnTo>
                  <a:pt x="3106310" y="3675221"/>
                </a:lnTo>
                <a:lnTo>
                  <a:pt x="0" y="367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659" r="-2381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5" name="TextBox 15"/>
          <p:cNvSpPr txBox="1"/>
          <p:nvPr/>
        </p:nvSpPr>
        <p:spPr>
          <a:xfrm>
            <a:off x="1228430" y="1467917"/>
            <a:ext cx="12827773" cy="87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Taotluse saaja kohustused</a:t>
            </a:r>
          </a:p>
        </p:txBody>
      </p:sp>
    </p:spTree>
    <p:extLst>
      <p:ext uri="{BB962C8B-B14F-4D97-AF65-F5344CB8AC3E}">
        <p14:creationId xmlns:p14="http://schemas.microsoft.com/office/powerpoint/2010/main" val="12458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" name="Freeform 3"/>
          <p:cNvSpPr/>
          <p:nvPr/>
        </p:nvSpPr>
        <p:spPr>
          <a:xfrm rot="-5400000">
            <a:off x="1286559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373807" y="3546664"/>
            <a:ext cx="2706695" cy="2696122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t-EE"/>
            </a:p>
          </p:txBody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4906782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69541" y="3546664"/>
            <a:ext cx="2706695" cy="2696122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t="-10835" r="223" b="-10835"/>
              </a:stretch>
            </a:blip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5" name="Freeform 15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6" name="Freeform 16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7" name="Freeform 17"/>
          <p:cNvSpPr/>
          <p:nvPr/>
        </p:nvSpPr>
        <p:spPr>
          <a:xfrm>
            <a:off x="435265" y="891649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4" y="0"/>
                </a:lnTo>
                <a:lnTo>
                  <a:pt x="3877084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8" name="TextBox 18"/>
          <p:cNvSpPr txBox="1"/>
          <p:nvPr/>
        </p:nvSpPr>
        <p:spPr>
          <a:xfrm>
            <a:off x="2349317" y="6423761"/>
            <a:ext cx="273118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Andra Liibek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78405" y="7421816"/>
            <a:ext cx="23020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arendusjuht-projektinõustja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76812" y="6423761"/>
            <a:ext cx="251664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Rita Triinu Peussa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91356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Tegevjuht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22042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Manager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65958" y="1057275"/>
            <a:ext cx="7845600" cy="161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Meie projektide  nõustajad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16147" y="3540861"/>
            <a:ext cx="6819949" cy="609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</a:pPr>
            <a:endParaRPr/>
          </a:p>
          <a:p>
            <a:pPr algn="ctr">
              <a:lnSpc>
                <a:spcPts val="4029"/>
              </a:lnSpc>
            </a:pPr>
            <a:r>
              <a:rPr lang="en-US" sz="30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Tule kindlasti nõustamisele ja võta ühendust!</a:t>
            </a:r>
          </a:p>
          <a:p>
            <a:pPr algn="ctr">
              <a:lnSpc>
                <a:spcPts val="3769"/>
              </a:lnSpc>
            </a:pPr>
            <a:endParaRPr lang="en-US" sz="3099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3769"/>
              </a:lnSpc>
            </a:pPr>
            <a:endParaRPr lang="en-US" sz="3099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3769"/>
              </a:lnSpc>
            </a:pPr>
            <a:r>
              <a:rPr lang="en-US" sz="28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andra.liibek@raplaleader.ee</a:t>
            </a:r>
          </a:p>
          <a:p>
            <a:pPr algn="ctr">
              <a:lnSpc>
                <a:spcPts val="3769"/>
              </a:lnSpc>
            </a:pPr>
            <a:r>
              <a:rPr lang="en-US" sz="28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Mob: 517 4051 </a:t>
            </a:r>
          </a:p>
          <a:p>
            <a:pPr algn="ctr">
              <a:lnSpc>
                <a:spcPts val="3769"/>
              </a:lnSpc>
            </a:pPr>
            <a:endParaRPr lang="en-US" sz="2899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3769"/>
              </a:lnSpc>
            </a:pPr>
            <a:r>
              <a:rPr lang="en-US" sz="28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ritatriinu.peussa@raplaleader.ee</a:t>
            </a:r>
          </a:p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Mob: 517 2971</a:t>
            </a:r>
          </a:p>
          <a:p>
            <a:pPr algn="ctr">
              <a:lnSpc>
                <a:spcPts val="3379"/>
              </a:lnSpc>
            </a:pPr>
            <a:endParaRPr lang="en-US" sz="2599">
              <a:solidFill>
                <a:srgbClr val="00000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www.raplaleader.ee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FB leht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10744200" y="0"/>
            <a:ext cx="7543800" cy="10287000"/>
            <a:chOff x="0" y="0"/>
            <a:chExt cx="8187576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190370" cy="10286873"/>
            </a:xfrm>
            <a:custGeom>
              <a:avLst/>
              <a:gdLst/>
              <a:ahLst/>
              <a:cxnLst/>
              <a:rect l="l" t="t" r="r" b="b"/>
              <a:pathLst>
                <a:path w="8190370" h="10286873">
                  <a:moveTo>
                    <a:pt x="8190370" y="10251440"/>
                  </a:moveTo>
                  <a:cubicBezTo>
                    <a:pt x="8190370" y="10284587"/>
                    <a:pt x="8180217" y="10286873"/>
                    <a:pt x="8153748" y="10286873"/>
                  </a:cubicBezTo>
                  <a:cubicBezTo>
                    <a:pt x="5437126" y="10286238"/>
                    <a:pt x="2720625" y="10286238"/>
                    <a:pt x="4003" y="10286238"/>
                  </a:cubicBezTo>
                  <a:cubicBezTo>
                    <a:pt x="0" y="10272395"/>
                    <a:pt x="6178" y="10259822"/>
                    <a:pt x="8958" y="10246995"/>
                  </a:cubicBezTo>
                  <a:cubicBezTo>
                    <a:pt x="128370" y="9685401"/>
                    <a:pt x="247903" y="9123934"/>
                    <a:pt x="367677" y="8562467"/>
                  </a:cubicBezTo>
                  <a:cubicBezTo>
                    <a:pt x="538456" y="7761986"/>
                    <a:pt x="709597" y="6961632"/>
                    <a:pt x="880254" y="6161151"/>
                  </a:cubicBezTo>
                  <a:cubicBezTo>
                    <a:pt x="1091038" y="5172583"/>
                    <a:pt x="1301339" y="4184015"/>
                    <a:pt x="1512002" y="3195574"/>
                  </a:cubicBezTo>
                  <a:cubicBezTo>
                    <a:pt x="1726049" y="2191385"/>
                    <a:pt x="1940217" y="1187323"/>
                    <a:pt x="2154868" y="183261"/>
                  </a:cubicBezTo>
                  <a:cubicBezTo>
                    <a:pt x="2167922" y="122174"/>
                    <a:pt x="2176261" y="59690"/>
                    <a:pt x="2197412" y="635"/>
                  </a:cubicBezTo>
                  <a:cubicBezTo>
                    <a:pt x="4182938" y="635"/>
                    <a:pt x="6168465" y="635"/>
                    <a:pt x="8153990" y="0"/>
                  </a:cubicBezTo>
                  <a:cubicBezTo>
                    <a:pt x="8180944" y="0"/>
                    <a:pt x="8190128" y="3429"/>
                    <a:pt x="8190128" y="35814"/>
                  </a:cubicBezTo>
                  <a:cubicBezTo>
                    <a:pt x="8189403" y="3441065"/>
                    <a:pt x="8189403" y="6846316"/>
                    <a:pt x="8190370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44289" t="-1" r="-44290" b="-1"/>
              </a:stretch>
            </a:blip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5" name="Group 5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773821">
            <a:off x="10127089" y="3559859"/>
            <a:ext cx="1111845" cy="9388542"/>
            <a:chOff x="0" y="-238668"/>
            <a:chExt cx="292833" cy="2472702"/>
          </a:xfrm>
        </p:grpSpPr>
        <p:sp>
          <p:nvSpPr>
            <p:cNvPr id="9" name="Freeform 9"/>
            <p:cNvSpPr/>
            <p:nvPr/>
          </p:nvSpPr>
          <p:spPr>
            <a:xfrm>
              <a:off x="210177" y="-238668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281425" y="6609974"/>
            <a:ext cx="5435861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TÄNAN</a:t>
            </a:r>
          </a:p>
          <a:p>
            <a:pPr marL="0" lvl="0" indent="0" algn="ctr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TEID!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43884" y="1588881"/>
            <a:ext cx="8188167" cy="433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17"/>
              </a:lnSpc>
            </a:pPr>
            <a:r>
              <a:rPr lang="en-US" sz="36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Meetme</a:t>
            </a:r>
            <a:r>
              <a:rPr lang="en-US" sz="36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6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menetlemise</a:t>
            </a:r>
            <a:r>
              <a:rPr lang="en-US" sz="36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6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ajakava</a:t>
            </a:r>
            <a:r>
              <a:rPr lang="en-US" sz="36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l">
              <a:lnSpc>
                <a:spcPts val="4197"/>
              </a:lnSpc>
            </a:pPr>
            <a:endParaRPr lang="en-US" sz="3628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17.10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infopäev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taotlejatele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4.-18.11 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Meede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avatud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e-PRIAs</a:t>
            </a: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19.11-13.12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menetleb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taotlusi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büroo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14.12-8.01.25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hindab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hindamiskomisjon</a:t>
            </a:r>
            <a:endParaRPr lang="en-US" sz="3228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9.-12.01.25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juhatuse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otsus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</a:p>
          <a:p>
            <a:pPr algn="l">
              <a:lnSpc>
                <a:spcPts val="4197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hiljemalt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19.01.25 </a:t>
            </a:r>
            <a:r>
              <a:rPr lang="en-US" sz="3228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PRIAsse</a:t>
            </a:r>
            <a:r>
              <a:rPr lang="en-US" sz="3228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209800" y="9081055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4" y="0"/>
                </a:lnTo>
                <a:lnTo>
                  <a:pt x="3877084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368852" cy="1618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Freeform 12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52" b="-165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Freeform 13"/>
          <p:cNvSpPr/>
          <p:nvPr/>
        </p:nvSpPr>
        <p:spPr>
          <a:xfrm>
            <a:off x="361174" y="9028521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4" y="0"/>
                </a:lnTo>
                <a:lnTo>
                  <a:pt x="3877084" y="963455"/>
                </a:lnTo>
                <a:lnTo>
                  <a:pt x="0" y="96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4" name="TextBox 14"/>
          <p:cNvSpPr txBox="1"/>
          <p:nvPr/>
        </p:nvSpPr>
        <p:spPr>
          <a:xfrm>
            <a:off x="2088484" y="581461"/>
            <a:ext cx="8788153" cy="135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68"/>
              </a:lnSpc>
            </a:pPr>
            <a:r>
              <a:rPr lang="en-US" sz="7368" spc="722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Millest</a:t>
            </a:r>
            <a:r>
              <a:rPr lang="en-US" sz="7368" spc="722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7368" spc="722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räägime</a:t>
            </a:r>
            <a:endParaRPr lang="en-US" sz="7368" spc="722" dirty="0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2961662"/>
            <a:ext cx="5790503" cy="36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Meetme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eesmärk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sihtrühm</a:t>
            </a:r>
            <a:endParaRPr lang="en-US" sz="2224" b="1" spc="217" dirty="0">
              <a:solidFill>
                <a:srgbClr val="231F2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454691" y="3661394"/>
            <a:ext cx="6022675" cy="36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Meetme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määr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summad</a:t>
            </a:r>
            <a:endParaRPr lang="en-US" sz="2224" b="1" spc="217" dirty="0">
              <a:solidFill>
                <a:srgbClr val="231F2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54691" y="4350067"/>
            <a:ext cx="5736549" cy="76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69"/>
              </a:lnSpc>
              <a:spcBef>
                <a:spcPct val="0"/>
              </a:spcBef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Toetatavad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mittetoetatavad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25144" y="5432465"/>
            <a:ext cx="6106177" cy="76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69"/>
              </a:lnSpc>
              <a:spcBef>
                <a:spcPct val="0"/>
              </a:spcBef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Nõuded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taotlejatele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saajatele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44745" y="6357806"/>
            <a:ext cx="6032621" cy="76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69"/>
              </a:lnSpc>
              <a:spcBef>
                <a:spcPct val="0"/>
              </a:spcBef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Projektitaotluse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esitatavad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dokumendid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näidisküsimused</a:t>
            </a:r>
            <a:endParaRPr lang="en-US" sz="2224" b="1" spc="217" dirty="0">
              <a:solidFill>
                <a:srgbClr val="231F2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425144" y="7283147"/>
            <a:ext cx="5766097" cy="1158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69"/>
              </a:lnSpc>
              <a:spcBef>
                <a:spcPct val="0"/>
              </a:spcBef>
            </a:pP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Projektitaotluse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täitmise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juhendid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abiks</a:t>
            </a:r>
            <a:r>
              <a:rPr lang="en-US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4" b="1" spc="217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taotlejale</a:t>
            </a:r>
            <a:r>
              <a:rPr lang="et-EE" sz="2224" b="1" spc="217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kulude tõendamine</a:t>
            </a:r>
            <a:endParaRPr lang="en-US" sz="2224" b="1" spc="217" dirty="0">
              <a:solidFill>
                <a:srgbClr val="231F2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00737" y="8831439"/>
            <a:ext cx="559705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2121" b="1" spc="74">
                <a:solidFill>
                  <a:srgbClr val="04050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Taotleja kohustused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>
            <a:off x="-2262642" y="-390456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89965" y="3595131"/>
            <a:ext cx="976021" cy="1071481"/>
          </a:xfrm>
          <a:custGeom>
            <a:avLst/>
            <a:gdLst/>
            <a:ahLst/>
            <a:cxnLst/>
            <a:rect l="l" t="t" r="r" b="b"/>
            <a:pathLst>
              <a:path w="976021" h="1071481">
                <a:moveTo>
                  <a:pt x="0" y="0"/>
                </a:moveTo>
                <a:lnTo>
                  <a:pt x="976021" y="0"/>
                </a:lnTo>
                <a:lnTo>
                  <a:pt x="976021" y="1071480"/>
                </a:lnTo>
                <a:lnTo>
                  <a:pt x="0" y="1071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1" name="Freeform 11"/>
          <p:cNvSpPr/>
          <p:nvPr/>
        </p:nvSpPr>
        <p:spPr>
          <a:xfrm>
            <a:off x="8477841" y="5957903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19"/>
                </a:lnTo>
                <a:lnTo>
                  <a:pt x="0" y="896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Freeform 12"/>
          <p:cNvSpPr/>
          <p:nvPr/>
        </p:nvSpPr>
        <p:spPr>
          <a:xfrm>
            <a:off x="9835982" y="7870488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Freeform 13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4" name="TextBox 14"/>
          <p:cNvSpPr txBox="1"/>
          <p:nvPr/>
        </p:nvSpPr>
        <p:spPr>
          <a:xfrm>
            <a:off x="1095769" y="828675"/>
            <a:ext cx="5605439" cy="213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spc="582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Meetme eesmärgid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09263" y="3499839"/>
            <a:ext cx="3636065" cy="24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012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5946106" y="1155097"/>
            <a:ext cx="12341894" cy="791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877" lvl="1" indent="-349939" algn="l">
              <a:lnSpc>
                <a:spcPts val="4473"/>
              </a:lnSpc>
              <a:buFont typeface="Arial"/>
              <a:buChar char="•"/>
            </a:pPr>
            <a:r>
              <a:rPr lang="en-US" sz="3241" b="1" spc="317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maapiirkonna</a:t>
            </a: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41" b="1" spc="317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elukeskkond</a:t>
            </a: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241" b="1" spc="317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atraktiivne</a:t>
            </a: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pärand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kultuuri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tööstuspärandi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hooned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renoveeritud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kasutuses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vabaühenduste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tegevuseks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mõeldud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hooned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renoveeritud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vajadusel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rajatud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uusi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elukeskkond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avalik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ruum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mitmekesine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nt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pargid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mänguväljakud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jms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);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arukad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külad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edenenud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ühisteenuste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tarbimiseks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kasutusel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keskkonna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tarbijasõbralikud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lahendused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turismitaristu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arendatud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väljaehitatud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ning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piirkond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seeläbi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tutvustatud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turundatud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  <a:p>
            <a:pPr marL="699877" lvl="1" indent="-349939" algn="l">
              <a:lnSpc>
                <a:spcPts val="4473"/>
              </a:lnSpc>
              <a:buFont typeface="Arial"/>
              <a:buChar char="•"/>
            </a:pP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41" b="1" spc="317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arendatud</a:t>
            </a: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241" b="1" spc="317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kogukonnateenuseid</a:t>
            </a:r>
            <a:r>
              <a:rPr lang="en-US" sz="3241" b="1" spc="317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 </a:t>
            </a:r>
          </a:p>
          <a:p>
            <a:pPr marL="656698" lvl="1" indent="-328349" algn="l">
              <a:lnSpc>
                <a:spcPts val="4197"/>
              </a:lnSpc>
              <a:buFont typeface="Arial"/>
              <a:buChar char="•"/>
            </a:pP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kogukonnad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on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kriisideks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041" b="1" spc="298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valmis</a:t>
            </a:r>
            <a:r>
              <a:rPr lang="en-US" sz="3041" b="1" spc="298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634" y="2398647"/>
            <a:ext cx="5241647" cy="3066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166"/>
              </a:lnSpc>
              <a:spcBef>
                <a:spcPct val="0"/>
              </a:spcBef>
            </a:pPr>
            <a:r>
              <a:rPr lang="en-US" sz="5400" spc="579" dirty="0" err="1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Meetme</a:t>
            </a:r>
            <a:r>
              <a:rPr lang="en-US" sz="5400" spc="579" dirty="0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400" spc="579" dirty="0" err="1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sihtrühm</a:t>
            </a:r>
            <a:endParaRPr lang="et-EE" sz="5400" spc="579" dirty="0">
              <a:solidFill>
                <a:srgbClr val="397D5A"/>
              </a:solidFill>
              <a:latin typeface="Codec Pro ExtraBold" panose="020B0604020202020204" charset="0"/>
              <a:ea typeface="Open Sauce Bold"/>
              <a:cs typeface="Open Sauce Bold"/>
              <a:sym typeface="Open Sauce Bold"/>
            </a:endParaRPr>
          </a:p>
          <a:p>
            <a:pPr marL="0" lvl="0" indent="0" algn="l">
              <a:lnSpc>
                <a:spcPts val="8166"/>
              </a:lnSpc>
              <a:spcBef>
                <a:spcPct val="0"/>
              </a:spcBef>
            </a:pPr>
            <a:r>
              <a:rPr lang="et-EE" sz="5400" spc="579" dirty="0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ja </a:t>
            </a:r>
            <a:r>
              <a:rPr lang="et-EE" sz="4800" spc="579" dirty="0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taotlejad</a:t>
            </a:r>
            <a:r>
              <a:rPr lang="et-EE" sz="5918" spc="579" dirty="0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918" spc="579" dirty="0">
                <a:solidFill>
                  <a:srgbClr val="397D5A"/>
                </a:solidFill>
                <a:latin typeface="Codec Pro ExtraBold" panose="020B0604020202020204" charset="0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0" name="Freeform 30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1" name="Freeform 31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2" name="Freeform 32"/>
          <p:cNvSpPr/>
          <p:nvPr/>
        </p:nvSpPr>
        <p:spPr>
          <a:xfrm>
            <a:off x="2448158" y="5842055"/>
            <a:ext cx="5051303" cy="2709096"/>
          </a:xfrm>
          <a:custGeom>
            <a:avLst/>
            <a:gdLst/>
            <a:ahLst/>
            <a:cxnLst/>
            <a:rect l="l" t="t" r="r" b="b"/>
            <a:pathLst>
              <a:path w="5051303" h="3022506">
                <a:moveTo>
                  <a:pt x="0" y="0"/>
                </a:moveTo>
                <a:lnTo>
                  <a:pt x="5051303" y="0"/>
                </a:lnTo>
                <a:lnTo>
                  <a:pt x="5051303" y="3022506"/>
                </a:lnTo>
                <a:lnTo>
                  <a:pt x="0" y="3022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672" b="-567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33" name="TextBox 33"/>
          <p:cNvSpPr txBox="1"/>
          <p:nvPr/>
        </p:nvSpPr>
        <p:spPr>
          <a:xfrm>
            <a:off x="9754502" y="4205614"/>
            <a:ext cx="4512106" cy="302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b="1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Abikõlbulikud taotlejad on tegevusrühma tegevuspiirkonnas registreeritud ja tegutsevad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33481" y="2924858"/>
            <a:ext cx="222438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kohalikud omavalitsused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030667" y="2878503"/>
            <a:ext cx="2223718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mittetulundusühingud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96888" y="9867900"/>
            <a:ext cx="61312" cy="4344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sihasutused</a:t>
            </a:r>
            <a:endParaRPr lang="en-US" sz="2399" b="1" dirty="0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5030003" y="8109579"/>
            <a:ext cx="2224383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sihtasutused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8" name="Freeform 8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9" name="Freeform 9"/>
          <p:cNvSpPr/>
          <p:nvPr/>
        </p:nvSpPr>
        <p:spPr>
          <a:xfrm>
            <a:off x="13043338" y="2411385"/>
            <a:ext cx="4840514" cy="7265312"/>
          </a:xfrm>
          <a:custGeom>
            <a:avLst/>
            <a:gdLst/>
            <a:ahLst/>
            <a:cxnLst/>
            <a:rect l="l" t="t" r="r" b="b"/>
            <a:pathLst>
              <a:path w="4840514" h="7265312">
                <a:moveTo>
                  <a:pt x="0" y="0"/>
                </a:moveTo>
                <a:lnTo>
                  <a:pt x="4840514" y="0"/>
                </a:lnTo>
                <a:lnTo>
                  <a:pt x="4840514" y="7265312"/>
                </a:lnTo>
                <a:lnTo>
                  <a:pt x="0" y="7265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0" name="TextBox 10"/>
          <p:cNvSpPr txBox="1"/>
          <p:nvPr/>
        </p:nvSpPr>
        <p:spPr>
          <a:xfrm>
            <a:off x="3067371" y="1232585"/>
            <a:ext cx="13291006" cy="74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5"/>
              </a:lnSpc>
            </a:pPr>
            <a:r>
              <a:rPr lang="en-US" sz="4424" b="1" spc="43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Meetme toetuse määr ja summa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9721" y="3517900"/>
            <a:ext cx="11398604" cy="170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ehitus- ja parendustegevuste puhul on toetusemäär kuni 90% abikõlbulike kulude maksumusest, maksimaalne küsitud toetuse summa ühes voorus on kuni 100 000 eurot, minimaalne küsitud toetuse summa on 10 000 eurot.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3708" y="5400675"/>
            <a:ext cx="12011968" cy="212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soetuste (seadmed, masinad, inventar, tehnika jms) puhul on kuni 90%, maastiku- ja mootorsõiduki puhul kuni 30% abikõlbulike kulude maksumusest. Maksimaalne küsitud toetuse summa soetuste puhul ühele toetuse taotlejale ühes voorus on 30 000 eurot ja minimaalne küsitud toetuse summa on 5 000 eurot.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7694" y="7722036"/>
            <a:ext cx="12027982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Ehitus- ja renoveerimisprojektide puhul projektijuhtimine kuni 5% abikõlbulikust kulust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45545"/>
            <a:ext cx="16519396" cy="133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5"/>
              </a:lnSpc>
            </a:pPr>
            <a:r>
              <a:rPr lang="en-US" sz="7315" spc="716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TOETATAVAD TEGEVUSED(1)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4093" y="2092871"/>
            <a:ext cx="171998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Toetatakse ainult Raplamaa Partnerluskogu tegevuspiirkonnas teostatavaid investeeringuid, mis on kajastatud maakondlikus, kohaliku omavalitsuse, piirkondlikus või valdkondlikus arengukavas/strateegias.</a:t>
            </a:r>
          </a:p>
        </p:txBody>
      </p:sp>
      <p:sp>
        <p:nvSpPr>
          <p:cNvPr id="4" name="Freeform 4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5" name="TextBox 5"/>
          <p:cNvSpPr txBox="1"/>
          <p:nvPr/>
        </p:nvSpPr>
        <p:spPr>
          <a:xfrm>
            <a:off x="0" y="3911356"/>
            <a:ext cx="18288000" cy="384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Ühistegevuste ja kogukonnateenuste osutamiseks ja kättesaadavamaks tegemiseks vajalike ruumide parendamine või renoveerimine, hoonete (ümber)ehitamine, renoveerimine või parendamine, arvestades energiatõhusust ning keskkonna- ja kliimasõbralikkust.</a:t>
            </a:r>
          </a:p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Turismitaristu arendamine (nt külastuskeskused, loodusobjektid, vaba aja veetmise võimalused, tähistamine.</a:t>
            </a:r>
          </a:p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Ajaloo-, (pärand)kultuuri-, ja tööstuspärandi objektide parendamine ja ümberehitamine, fookusega kasutada juba olemasolevat, mitte rajada uusi. </a:t>
            </a:r>
          </a:p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Puhkealade korrastamine ja rajamine (nt mänguväljakud, külaplatsid, matkarajad, pargid jms). </a:t>
            </a:r>
          </a:p>
          <a:p>
            <a:pPr marL="561337" lvl="1" indent="-280669" algn="l">
              <a:lnSpc>
                <a:spcPts val="337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 elu elavdamiseks vajalike spordi- ja kultuuriobjektide renoveerimine, rajamine ja arendamine.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3231" y="432522"/>
            <a:ext cx="16728857" cy="133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5"/>
              </a:lnSpc>
            </a:pPr>
            <a:r>
              <a:rPr lang="en-US" sz="7315" spc="716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TOETATAVAD TEGEVUSED (2)  </a:t>
            </a:r>
          </a:p>
        </p:txBody>
      </p:sp>
      <p:sp>
        <p:nvSpPr>
          <p:cNvPr id="3" name="Freeform 3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4" name="TextBox 4"/>
          <p:cNvSpPr txBox="1"/>
          <p:nvPr/>
        </p:nvSpPr>
        <p:spPr>
          <a:xfrm>
            <a:off x="0" y="2284095"/>
            <a:ext cx="18288000" cy="446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509"/>
              </a:lnSpc>
              <a:buFont typeface="Arial"/>
              <a:buChar char="•"/>
            </a:pP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Kogukonnateenuste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osutamiseks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kogukonnaelu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elavdamiseks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seadmete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soetamine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sh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kriisivalmiduseks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).</a:t>
            </a:r>
          </a:p>
          <a:p>
            <a:pPr marL="582927" lvl="1" indent="-291463" algn="l">
              <a:lnSpc>
                <a:spcPts val="3509"/>
              </a:lnSpc>
              <a:buFont typeface="Arial"/>
              <a:buChar char="•"/>
            </a:pP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Väikesemahuliste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infrastruktuuriobjektide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elektrivarustus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veevarustus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kanalisatsioon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energiatõhusad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küttelahendused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ventilatsioon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juurdepääsuks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teelõik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jms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rajamine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renoveeritavate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ehitatavate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objektide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juurde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</a:t>
            </a:r>
          </a:p>
          <a:p>
            <a:pPr marL="582927" lvl="1" indent="-291463" algn="l">
              <a:lnSpc>
                <a:spcPts val="3509"/>
              </a:lnSpc>
              <a:buFont typeface="Arial"/>
              <a:buChar char="•"/>
            </a:pP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Ehitatavate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renoveeritavate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objektide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tehniline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juhul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kui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sama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kaasneb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 </a:t>
            </a:r>
          </a:p>
          <a:p>
            <a:pPr marL="582927" lvl="1" indent="-291463" algn="l">
              <a:lnSpc>
                <a:spcPts val="3509"/>
              </a:lnSpc>
              <a:buFont typeface="Arial"/>
              <a:buChar char="•"/>
            </a:pP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Investeeringuga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kaasnevad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tegevused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kuni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10%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investeeringu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tegemise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abikõlblikust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kulust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ehitamisega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kaasnev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keskkonnamõju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hindamisega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seotud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tegevus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energiaauditi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teostatavusuuringu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projekteerimistöö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ning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projekteerimiseks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ehitusgeoloogilise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geodeetilise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uurimistöö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tellimin</a:t>
            </a:r>
            <a:r>
              <a:rPr lang="et-EE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e-  ettevalmistav töö enne toetustaotluse esitamist ;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investeeringuobjektiga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seotud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koolitus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ehitusseadustiku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alusel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omanikujärelevalve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teostamine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muinsuskaitseseaduse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alusel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muinsuskaitse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järelevalve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teostamine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tähistamine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turundustegevus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sealhulgas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turu-uuring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).</a:t>
            </a:r>
          </a:p>
          <a:p>
            <a:pPr marL="582927" lvl="1" indent="-291463" algn="l">
              <a:lnSpc>
                <a:spcPts val="3509"/>
              </a:lnSpc>
              <a:buFont typeface="Arial"/>
              <a:buChar char="•"/>
            </a:pP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Projektijuhtimine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ja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renoveerimisprojektide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puhul</a:t>
            </a:r>
            <a:r>
              <a:rPr lang="en-US" sz="2699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435" y="-108508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61165" y="3077979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1821380" y="1907546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85593" y="2204304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Freeform 12"/>
          <p:cNvSpPr/>
          <p:nvPr/>
        </p:nvSpPr>
        <p:spPr>
          <a:xfrm>
            <a:off x="8675865" y="5794043"/>
            <a:ext cx="1029692" cy="892261"/>
          </a:xfrm>
          <a:custGeom>
            <a:avLst/>
            <a:gdLst/>
            <a:ahLst/>
            <a:cxnLst/>
            <a:rect l="l" t="t" r="r" b="b"/>
            <a:pathLst>
              <a:path w="1029692" h="892261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3" name="Freeform 13"/>
          <p:cNvSpPr/>
          <p:nvPr/>
        </p:nvSpPr>
        <p:spPr>
          <a:xfrm>
            <a:off x="7007481" y="7667300"/>
            <a:ext cx="724731" cy="1065909"/>
          </a:xfrm>
          <a:custGeom>
            <a:avLst/>
            <a:gdLst/>
            <a:ahLst/>
            <a:cxnLst/>
            <a:rect l="l" t="t" r="r" b="b"/>
            <a:pathLst>
              <a:path w="724731" h="1065909">
                <a:moveTo>
                  <a:pt x="0" y="0"/>
                </a:moveTo>
                <a:lnTo>
                  <a:pt x="724731" y="0"/>
                </a:lnTo>
                <a:lnTo>
                  <a:pt x="724731" y="1065908"/>
                </a:lnTo>
                <a:lnTo>
                  <a:pt x="0" y="1065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4" name="TextBox 14"/>
          <p:cNvSpPr txBox="1"/>
          <p:nvPr/>
        </p:nvSpPr>
        <p:spPr>
          <a:xfrm>
            <a:off x="749838" y="627952"/>
            <a:ext cx="6603355" cy="163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5984" spc="209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Mittetoetatavad</a:t>
            </a:r>
            <a:r>
              <a:rPr lang="en-US" sz="5984" spc="209" dirty="0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5984" spc="209" dirty="0" err="1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tegevused</a:t>
            </a:r>
            <a:endParaRPr lang="en-US" sz="5984" spc="209" dirty="0">
              <a:solidFill>
                <a:srgbClr val="040506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063147" y="1456844"/>
            <a:ext cx="9604995" cy="173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  <a:spcBef>
                <a:spcPct val="0"/>
              </a:spcBef>
            </a:pPr>
            <a:r>
              <a:rPr lang="en-US" sz="268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Mitteabikõlbulikud kulud on välja toodud regionaalministri määruse nr 29 „LEADERi kohaliku arengu strateegia 2023–2027 rakendamine“ (edaspidi LEADER-määrus) § 25 lõigetes 2 ja 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422" y="8284741"/>
            <a:ext cx="1819457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 toetata väljaspool kohaliku tegevusrühma tegevuspiirkonda teostatavaid investeeringuid. Projektijuhtimine ei ole abikõlbulik soetuste projektide puhul.</a:t>
            </a:r>
          </a:p>
        </p:txBody>
      </p:sp>
      <p:sp>
        <p:nvSpPr>
          <p:cNvPr id="17" name="Freeform 17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8" name="TextBox 18"/>
          <p:cNvSpPr txBox="1"/>
          <p:nvPr/>
        </p:nvSpPr>
        <p:spPr>
          <a:xfrm>
            <a:off x="2736254" y="4102762"/>
            <a:ext cx="14554895" cy="3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2989"/>
              </a:lnSpc>
              <a:buFont typeface="Arial"/>
              <a:buChar char="•"/>
            </a:pP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tulumaksuseaduse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§ 8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lõike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tähenduses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seotud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isikute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vahel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sõlmitud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tehinguga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kaasnev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2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36254" y="4505180"/>
            <a:ext cx="12669838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riigilõiv, trahv, finantskaristus ning vaide ja kohtumenetluse korral menetluskulu;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63278" y="4934902"/>
            <a:ext cx="14904864" cy="379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>
              <a:lnSpc>
                <a:spcPts val="3119"/>
              </a:lnSpc>
              <a:buFont typeface="Arial"/>
              <a:buChar char="•"/>
            </a:pP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lepingu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sõlmimisega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kindlustamisega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seotud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intress</a:t>
            </a:r>
            <a:r>
              <a:rPr lang="en-US" sz="23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3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jm</a:t>
            </a:r>
            <a:endParaRPr lang="en-US" sz="23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736254" y="5414519"/>
            <a:ext cx="8084146" cy="378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8331" lvl="1" indent="-342900">
              <a:lnSpc>
                <a:spcPts val="3076"/>
              </a:lnSpc>
              <a:buFont typeface="Arial" panose="020B0604020202020204" pitchFamily="34" charset="0"/>
              <a:buChar char="•"/>
            </a:pPr>
            <a:r>
              <a:rPr lang="en-US" sz="2366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sõiduauto</a:t>
            </a:r>
            <a:r>
              <a:rPr lang="en-US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66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soetamise</a:t>
            </a:r>
            <a:r>
              <a:rPr lang="en-US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366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sealhulgas</a:t>
            </a:r>
            <a:r>
              <a:rPr lang="en-US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66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liisimise</a:t>
            </a:r>
            <a:r>
              <a:rPr lang="et-EE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t-EE" sz="2366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</a:t>
            </a:r>
            <a:r>
              <a:rPr lang="en-US" sz="2366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36254" y="5985611"/>
            <a:ext cx="9722315" cy="3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200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ehitusmaterjali</a:t>
            </a: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ostmise</a:t>
            </a: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ilma</a:t>
            </a: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ehitustegevuseta</a:t>
            </a: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63278" y="6477938"/>
            <a:ext cx="15233828" cy="2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sellise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ehitustegevuse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mida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ole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teinud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ehitusteenust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pakkuv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ettevõtja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  <a:endParaRPr lang="et-EE" sz="21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t-EE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projekteerimine kui projekteerimine teostatakse peale toetustaotluse esitamist (peab olema eelnev tegevus);</a:t>
            </a:r>
            <a:endParaRPr lang="en-US" sz="21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sellise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ehitustegevuse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mis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ei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võimalda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selle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elluviimise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järel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ehitist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sihipäraselt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kasutada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</a:p>
          <a:p>
            <a:pPr marL="474979" lvl="1" indent="-237490" algn="l">
              <a:lnSpc>
                <a:spcPts val="285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maa ja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olemasoleva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ehitise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ostmise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üürimise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rentimise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välja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arvatud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kontoriruumi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üürimise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rentimise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ning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ürituse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korraldamiseks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vajaliku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maa ja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ruumi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üürimise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ja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rentimise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kulu</a:t>
            </a:r>
            <a:r>
              <a:rPr lang="en-US" sz="21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;</a:t>
            </a:r>
            <a:endParaRPr lang="et-EE" sz="21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237489" lvl="1" algn="l">
              <a:lnSpc>
                <a:spcPts val="2859"/>
              </a:lnSpc>
            </a:pPr>
            <a:endParaRPr lang="en-US" sz="21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2914" b="-92914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7" name="TextBox 7"/>
          <p:cNvSpPr txBox="1"/>
          <p:nvPr/>
        </p:nvSpPr>
        <p:spPr>
          <a:xfrm>
            <a:off x="2573644" y="927657"/>
            <a:ext cx="12050701" cy="213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0"/>
              </a:lnSpc>
              <a:spcBef>
                <a:spcPct val="0"/>
              </a:spcBef>
            </a:pPr>
            <a:r>
              <a:rPr lang="en-US" sz="5935" spc="581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NÕUDED TAOTLEJALE JA TOETUSE SAAJALE</a:t>
            </a:r>
          </a:p>
        </p:txBody>
      </p:sp>
      <p:sp>
        <p:nvSpPr>
          <p:cNvPr id="8" name="Freeform 8"/>
          <p:cNvSpPr/>
          <p:nvPr/>
        </p:nvSpPr>
        <p:spPr>
          <a:xfrm>
            <a:off x="669721" y="8776572"/>
            <a:ext cx="3877083" cy="963455"/>
          </a:xfrm>
          <a:custGeom>
            <a:avLst/>
            <a:gdLst/>
            <a:ahLst/>
            <a:cxnLst/>
            <a:rect l="l" t="t" r="r" b="b"/>
            <a:pathLst>
              <a:path w="3877083" h="963455">
                <a:moveTo>
                  <a:pt x="0" y="0"/>
                </a:moveTo>
                <a:lnTo>
                  <a:pt x="3877083" y="0"/>
                </a:lnTo>
                <a:lnTo>
                  <a:pt x="3877083" y="963456"/>
                </a:lnTo>
                <a:lnTo>
                  <a:pt x="0" y="96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9" name="TextBox 9"/>
          <p:cNvSpPr txBox="1"/>
          <p:nvPr/>
        </p:nvSpPr>
        <p:spPr>
          <a:xfrm>
            <a:off x="847860" y="4841055"/>
            <a:ext cx="16571963" cy="340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7599" lvl="1" indent="-318800" algn="l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295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 taotleja ja toetuse saaja on tegevusrühma tegevuspiirkonnas registreeritud ja tegutsev kohalik omavalitsus, mittetulundusühing või sihtasutus, kes vastab LEADER-määruse § 23 välja toodud nõuetele.</a:t>
            </a:r>
          </a:p>
          <a:p>
            <a:pPr marL="637599" lvl="1" indent="-318800" algn="l">
              <a:lnSpc>
                <a:spcPts val="3839"/>
              </a:lnSpc>
              <a:buFont typeface="Arial"/>
              <a:buChar char="•"/>
            </a:pPr>
            <a:r>
              <a:rPr lang="en-US" sz="295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Toetuse taotleja peab olema tegutsenud vähemalt ühe majandusaasta enne toetuse taotlemist.</a:t>
            </a:r>
          </a:p>
          <a:p>
            <a:pPr marL="637599" lvl="1" indent="-318800" algn="l">
              <a:lnSpc>
                <a:spcPts val="3839"/>
              </a:lnSpc>
              <a:buFont typeface="Arial"/>
              <a:buChar char="•"/>
            </a:pPr>
            <a:r>
              <a:rPr lang="en-US" sz="295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 taotleja saab ühes voorus esitada ühe taotluse.</a:t>
            </a:r>
          </a:p>
          <a:p>
            <a:pPr marL="637599" lvl="1" indent="-318800" algn="l">
              <a:lnSpc>
                <a:spcPts val="3839"/>
              </a:lnSpc>
              <a:buFont typeface="Arial"/>
              <a:buChar char="•"/>
            </a:pPr>
            <a:r>
              <a:rPr lang="en-US" sz="2953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Toetuse taotlejal tohib taotlemise hetkel olla pooleli kuni üks LEADER-projekt.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1664</Words>
  <Application>Microsoft Office PowerPoint</Application>
  <PresentationFormat>Kohandatud</PresentationFormat>
  <Paragraphs>170</Paragraphs>
  <Slides>18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18</vt:i4>
      </vt:variant>
    </vt:vector>
  </HeadingPairs>
  <TitlesOfParts>
    <vt:vector size="26" baseType="lpstr">
      <vt:lpstr>Open Sauce Bold</vt:lpstr>
      <vt:lpstr>Calibri</vt:lpstr>
      <vt:lpstr>Open Sauce</vt:lpstr>
      <vt:lpstr>Arial</vt:lpstr>
      <vt:lpstr>Aptos</vt:lpstr>
      <vt:lpstr>Codec Pro ExtraBold</vt:lpstr>
      <vt:lpstr>Arimo Bold</vt:lpstr>
      <vt:lpstr>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Investeeringud kogukondadesse</dc:title>
  <dc:creator>Kasutaja</dc:creator>
  <cp:lastModifiedBy>Andra Liibek</cp:lastModifiedBy>
  <cp:revision>2</cp:revision>
  <dcterms:created xsi:type="dcterms:W3CDTF">2006-08-16T00:00:00Z</dcterms:created>
  <dcterms:modified xsi:type="dcterms:W3CDTF">2024-11-14T13:08:18Z</dcterms:modified>
  <dc:identifier>DAGTimveKlo</dc:identifier>
</cp:coreProperties>
</file>