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handoutMasterIdLst>
    <p:handoutMasterId r:id="rId13"/>
  </p:handoutMasterIdLst>
  <p:sldIdLst>
    <p:sldId id="272" r:id="rId2"/>
    <p:sldId id="273" r:id="rId3"/>
    <p:sldId id="274" r:id="rId4"/>
    <p:sldId id="275" r:id="rId5"/>
    <p:sldId id="276" r:id="rId6"/>
    <p:sldId id="277" r:id="rId7"/>
    <p:sldId id="278" r:id="rId8"/>
    <p:sldId id="279" r:id="rId9"/>
    <p:sldId id="280" r:id="rId10"/>
    <p:sldId id="281" r:id="rId11"/>
  </p:sldIdLst>
  <p:sldSz cx="12192000" cy="6858000"/>
  <p:notesSz cx="6858000" cy="9144000"/>
  <p:defaultTextStyle>
    <a:defPPr rtl="0">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DC7127-C858-439A-B55D-E66AAA0A5FA9}" v="1" dt="2024-11-12T11:42:59.553"/>
  </p1510:revLst>
</p1510:revInfo>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05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a Liibek" userId="7d2da1f3-aba1-4159-a372-d8fe2f9f9841" providerId="ADAL" clId="{76DC7127-C858-439A-B55D-E66AAA0A5FA9}"/>
    <pc:docChg chg="modSld">
      <pc:chgData name="Andra Liibek" userId="7d2da1f3-aba1-4159-a372-d8fe2f9f9841" providerId="ADAL" clId="{76DC7127-C858-439A-B55D-E66AAA0A5FA9}" dt="2024-11-12T11:43:38.178" v="79" actId="20577"/>
      <pc:docMkLst>
        <pc:docMk/>
      </pc:docMkLst>
      <pc:sldChg chg="modSp mod">
        <pc:chgData name="Andra Liibek" userId="7d2da1f3-aba1-4159-a372-d8fe2f9f9841" providerId="ADAL" clId="{76DC7127-C858-439A-B55D-E66AAA0A5FA9}" dt="2024-11-12T11:43:38.178" v="79" actId="20577"/>
        <pc:sldMkLst>
          <pc:docMk/>
          <pc:sldMk cId="3252008090" sldId="276"/>
        </pc:sldMkLst>
        <pc:spChg chg="mod">
          <ac:chgData name="Andra Liibek" userId="7d2da1f3-aba1-4159-a372-d8fe2f9f9841" providerId="ADAL" clId="{76DC7127-C858-439A-B55D-E66AAA0A5FA9}" dt="2024-11-12T11:43:38.178" v="79" actId="20577"/>
          <ac:spMkLst>
            <pc:docMk/>
            <pc:sldMk cId="3252008090" sldId="276"/>
            <ac:spMk id="2" creationId="{00000000-0000-0000-0000-000000000000}"/>
          </ac:spMkLst>
        </pc:spChg>
        <pc:picChg chg="mod">
          <ac:chgData name="Andra Liibek" userId="7d2da1f3-aba1-4159-a372-d8fe2f9f9841" providerId="ADAL" clId="{76DC7127-C858-439A-B55D-E66AAA0A5FA9}" dt="2024-11-12T11:43:32.611" v="74" actId="1076"/>
          <ac:picMkLst>
            <pc:docMk/>
            <pc:sldMk cId="3252008090" sldId="276"/>
            <ac:picMk id="5" creationId="{9E5F3596-37ED-E3A7-EEDD-3B782F45EC5A}"/>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dirty="0"/>
          </a:p>
        </p:txBody>
      </p:sp>
      <p:sp>
        <p:nvSpPr>
          <p:cNvPr id="3" name="Kuupäeva kohatäid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CB9F229-13E5-4712-843E-E9BD42FE5498}" type="datetime1">
              <a:rPr lang="et-EE" smtClean="0"/>
              <a:t>12.11.2024</a:t>
            </a:fld>
            <a:endParaRPr lang="et-EE" dirty="0"/>
          </a:p>
        </p:txBody>
      </p:sp>
      <p:sp>
        <p:nvSpPr>
          <p:cNvPr id="4" name="Jaluse kohatäid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dirty="0"/>
          </a:p>
        </p:txBody>
      </p:sp>
      <p:sp>
        <p:nvSpPr>
          <p:cNvPr id="5" name="Slaidinumbri kohatä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E1CB2B4-1A2E-4C4B-B717-5C3AB2CD4BC9}" type="slidenum">
              <a:rPr lang="et-EE" smtClean="0"/>
              <a:t>‹#›</a:t>
            </a:fld>
            <a:endParaRPr lang="et-EE" dirty="0"/>
          </a:p>
        </p:txBody>
      </p:sp>
    </p:spTree>
    <p:extLst>
      <p:ext uri="{BB962C8B-B14F-4D97-AF65-F5344CB8AC3E}">
        <p14:creationId xmlns:p14="http://schemas.microsoft.com/office/powerpoint/2010/main" val="3037641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t-EE" noProof="0" dirty="0"/>
          </a:p>
        </p:txBody>
      </p:sp>
      <p:sp>
        <p:nvSpPr>
          <p:cNvPr id="3" name="Kuupäeva kohatäid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5BB1D23A-EFF6-415C-B8F9-943642B4529F}" type="datetime1">
              <a:rPr lang="et-EE" noProof="0" smtClean="0"/>
              <a:t>12.11.2024</a:t>
            </a:fld>
            <a:endParaRPr lang="et-EE" noProof="0" dirty="0"/>
          </a:p>
        </p:txBody>
      </p:sp>
      <p:sp>
        <p:nvSpPr>
          <p:cNvPr id="4" name="Slaidipildi kohatä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t-EE" noProof="0" dirty="0"/>
          </a:p>
        </p:txBody>
      </p:sp>
      <p:sp>
        <p:nvSpPr>
          <p:cNvPr id="5" name="Märkmete kohatäid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t-EE" noProof="0" dirty="0"/>
              <a:t>Klõpsake juhtslaidi tekstilaadide redigeerimiseks</a:t>
            </a:r>
          </a:p>
          <a:p>
            <a:pPr lvl="1" rtl="0"/>
            <a:r>
              <a:rPr lang="et-EE" noProof="0" dirty="0"/>
              <a:t>Teine tase</a:t>
            </a:r>
          </a:p>
          <a:p>
            <a:pPr lvl="2" rtl="0"/>
            <a:r>
              <a:rPr lang="et-EE" noProof="0" dirty="0"/>
              <a:t>Kolmas tase</a:t>
            </a:r>
          </a:p>
          <a:p>
            <a:pPr lvl="3" rtl="0"/>
            <a:r>
              <a:rPr lang="et-EE" noProof="0" dirty="0"/>
              <a:t>Neljas tase</a:t>
            </a:r>
          </a:p>
          <a:p>
            <a:pPr lvl="4" rtl="0"/>
            <a:r>
              <a:rPr lang="et-EE" noProof="0" dirty="0"/>
              <a:t>Viies tase</a:t>
            </a:r>
          </a:p>
        </p:txBody>
      </p:sp>
      <p:sp>
        <p:nvSpPr>
          <p:cNvPr id="6" name="Jaluse kohatäid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t-EE" noProof="0" dirty="0"/>
          </a:p>
        </p:txBody>
      </p:sp>
      <p:sp>
        <p:nvSpPr>
          <p:cNvPr id="7" name="Slaidinumbri kohatä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et-EE" noProof="0" smtClean="0"/>
              <a:t>‹#›</a:t>
            </a:fld>
            <a:endParaRPr lang="et-EE"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pildi kohatäide 1"/>
          <p:cNvSpPr>
            <a:spLocks noGrp="1" noRot="1" noChangeAspect="1"/>
          </p:cNvSpPr>
          <p:nvPr>
            <p:ph type="sldImg"/>
          </p:nvPr>
        </p:nvSpPr>
        <p:spPr/>
      </p:sp>
      <p:sp>
        <p:nvSpPr>
          <p:cNvPr id="3" name="Märkmete kohatäide 2"/>
          <p:cNvSpPr>
            <a:spLocks noGrp="1"/>
          </p:cNvSpPr>
          <p:nvPr>
            <p:ph type="body" idx="1"/>
          </p:nvPr>
        </p:nvSpPr>
        <p:spPr/>
        <p:txBody>
          <a:bodyPr rtlCol="0"/>
          <a:lstStyle/>
          <a:p>
            <a:pPr rtl="0"/>
            <a:endParaRPr lang="et-EE" dirty="0"/>
          </a:p>
        </p:txBody>
      </p:sp>
      <p:sp>
        <p:nvSpPr>
          <p:cNvPr id="4" name="Slaidinumbri kohatäide 3"/>
          <p:cNvSpPr>
            <a:spLocks noGrp="1"/>
          </p:cNvSpPr>
          <p:nvPr>
            <p:ph type="sldNum" sz="quarter" idx="10"/>
          </p:nvPr>
        </p:nvSpPr>
        <p:spPr/>
        <p:txBody>
          <a:bodyPr rtlCol="0"/>
          <a:lstStyle/>
          <a:p>
            <a:pPr rtl="0"/>
            <a:fld id="{893B0CF2-7F87-4E02-A248-870047730F99}" type="slidenum">
              <a:rPr lang="et-EE" smtClean="0"/>
              <a:t>1</a:t>
            </a:fld>
            <a:endParaRPr lang="et-EE" dirty="0"/>
          </a:p>
        </p:txBody>
      </p:sp>
    </p:spTree>
    <p:extLst>
      <p:ext uri="{BB962C8B-B14F-4D97-AF65-F5344CB8AC3E}">
        <p14:creationId xmlns:p14="http://schemas.microsoft.com/office/powerpoint/2010/main" val="1495133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2483F0-C5EA-9210-4895-33A6A5555379}"/>
            </a:ext>
          </a:extLst>
        </p:cNvPr>
        <p:cNvGrpSpPr/>
        <p:nvPr/>
      </p:nvGrpSpPr>
      <p:grpSpPr>
        <a:xfrm>
          <a:off x="0" y="0"/>
          <a:ext cx="0" cy="0"/>
          <a:chOff x="0" y="0"/>
          <a:chExt cx="0" cy="0"/>
        </a:xfrm>
      </p:grpSpPr>
      <p:sp>
        <p:nvSpPr>
          <p:cNvPr id="2" name="Slaidi pildi kohatäide 1">
            <a:extLst>
              <a:ext uri="{FF2B5EF4-FFF2-40B4-BE49-F238E27FC236}">
                <a16:creationId xmlns:a16="http://schemas.microsoft.com/office/drawing/2014/main" id="{9E1BF45B-9037-4D9D-F2EF-96096266F677}"/>
              </a:ext>
            </a:extLst>
          </p:cNvPr>
          <p:cNvSpPr>
            <a:spLocks noGrp="1" noRot="1" noChangeAspect="1"/>
          </p:cNvSpPr>
          <p:nvPr>
            <p:ph type="sldImg"/>
          </p:nvPr>
        </p:nvSpPr>
        <p:spPr/>
      </p:sp>
      <p:sp>
        <p:nvSpPr>
          <p:cNvPr id="3" name="Märkmete kohatäide 2">
            <a:extLst>
              <a:ext uri="{FF2B5EF4-FFF2-40B4-BE49-F238E27FC236}">
                <a16:creationId xmlns:a16="http://schemas.microsoft.com/office/drawing/2014/main" id="{C25D8027-DFE9-F5A0-68D6-7A54FA27DEDC}"/>
              </a:ext>
            </a:extLst>
          </p:cNvPr>
          <p:cNvSpPr>
            <a:spLocks noGrp="1"/>
          </p:cNvSpPr>
          <p:nvPr>
            <p:ph type="body" idx="1"/>
          </p:nvPr>
        </p:nvSpPr>
        <p:spPr/>
        <p:txBody>
          <a:bodyPr/>
          <a:lstStyle/>
          <a:p>
            <a:endParaRPr lang="et-EE" dirty="0"/>
          </a:p>
        </p:txBody>
      </p:sp>
      <p:sp>
        <p:nvSpPr>
          <p:cNvPr id="4" name="Slaidinumbri kohatäide 3">
            <a:extLst>
              <a:ext uri="{FF2B5EF4-FFF2-40B4-BE49-F238E27FC236}">
                <a16:creationId xmlns:a16="http://schemas.microsoft.com/office/drawing/2014/main" id="{F320CA26-7602-9FBE-B3BD-DFC5A14C6CD3}"/>
              </a:ext>
            </a:extLst>
          </p:cNvPr>
          <p:cNvSpPr>
            <a:spLocks noGrp="1"/>
          </p:cNvSpPr>
          <p:nvPr>
            <p:ph type="sldNum" sz="quarter" idx="10"/>
          </p:nvPr>
        </p:nvSpPr>
        <p:spPr/>
        <p:txBody>
          <a:bodyPr/>
          <a:lstStyle/>
          <a:p>
            <a:pPr rtl="0"/>
            <a:fld id="{893B0CF2-7F87-4E02-A248-870047730F99}" type="slidenum">
              <a:rPr lang="et-EE" smtClean="0"/>
              <a:t>10</a:t>
            </a:fld>
            <a:endParaRPr lang="et-EE" dirty="0"/>
          </a:p>
        </p:txBody>
      </p:sp>
    </p:spTree>
    <p:extLst>
      <p:ext uri="{BB962C8B-B14F-4D97-AF65-F5344CB8AC3E}">
        <p14:creationId xmlns:p14="http://schemas.microsoft.com/office/powerpoint/2010/main" val="609924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pPr rtl="0"/>
            <a:fld id="{893B0CF2-7F87-4E02-A248-870047730F99}" type="slidenum">
              <a:rPr lang="et-EE" smtClean="0"/>
              <a:t>2</a:t>
            </a:fld>
            <a:endParaRPr lang="et-EE" dirty="0"/>
          </a:p>
        </p:txBody>
      </p:sp>
    </p:spTree>
    <p:extLst>
      <p:ext uri="{BB962C8B-B14F-4D97-AF65-F5344CB8AC3E}">
        <p14:creationId xmlns:p14="http://schemas.microsoft.com/office/powerpoint/2010/main" val="3648831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pPr rtl="0"/>
            <a:fld id="{893B0CF2-7F87-4E02-A248-870047730F99}" type="slidenum">
              <a:rPr lang="et-EE" smtClean="0"/>
              <a:t>3</a:t>
            </a:fld>
            <a:endParaRPr lang="et-EE" dirty="0"/>
          </a:p>
        </p:txBody>
      </p:sp>
    </p:spTree>
    <p:extLst>
      <p:ext uri="{BB962C8B-B14F-4D97-AF65-F5344CB8AC3E}">
        <p14:creationId xmlns:p14="http://schemas.microsoft.com/office/powerpoint/2010/main" val="22375322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pPr rtl="0"/>
            <a:fld id="{893B0CF2-7F87-4E02-A248-870047730F99}" type="slidenum">
              <a:rPr lang="et-EE" smtClean="0"/>
              <a:t>4</a:t>
            </a:fld>
            <a:endParaRPr lang="et-EE" dirty="0"/>
          </a:p>
        </p:txBody>
      </p:sp>
    </p:spTree>
    <p:extLst>
      <p:ext uri="{BB962C8B-B14F-4D97-AF65-F5344CB8AC3E}">
        <p14:creationId xmlns:p14="http://schemas.microsoft.com/office/powerpoint/2010/main" val="2510082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pPr rtl="0"/>
            <a:fld id="{893B0CF2-7F87-4E02-A248-870047730F99}" type="slidenum">
              <a:rPr lang="et-EE" smtClean="0"/>
              <a:t>5</a:t>
            </a:fld>
            <a:endParaRPr lang="et-EE" dirty="0"/>
          </a:p>
        </p:txBody>
      </p:sp>
    </p:spTree>
    <p:extLst>
      <p:ext uri="{BB962C8B-B14F-4D97-AF65-F5344CB8AC3E}">
        <p14:creationId xmlns:p14="http://schemas.microsoft.com/office/powerpoint/2010/main" val="17215121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pPr rtl="0"/>
            <a:fld id="{893B0CF2-7F87-4E02-A248-870047730F99}" type="slidenum">
              <a:rPr lang="et-EE" smtClean="0"/>
              <a:t>6</a:t>
            </a:fld>
            <a:endParaRPr lang="et-EE" dirty="0"/>
          </a:p>
        </p:txBody>
      </p:sp>
    </p:spTree>
    <p:extLst>
      <p:ext uri="{BB962C8B-B14F-4D97-AF65-F5344CB8AC3E}">
        <p14:creationId xmlns:p14="http://schemas.microsoft.com/office/powerpoint/2010/main" val="1429898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pPr rtl="0"/>
            <a:fld id="{893B0CF2-7F87-4E02-A248-870047730F99}" type="slidenum">
              <a:rPr lang="et-EE" smtClean="0"/>
              <a:t>7</a:t>
            </a:fld>
            <a:endParaRPr lang="et-EE" dirty="0"/>
          </a:p>
        </p:txBody>
      </p:sp>
    </p:spTree>
    <p:extLst>
      <p:ext uri="{BB962C8B-B14F-4D97-AF65-F5344CB8AC3E}">
        <p14:creationId xmlns:p14="http://schemas.microsoft.com/office/powerpoint/2010/main" val="3336748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pPr rtl="0"/>
            <a:fld id="{893B0CF2-7F87-4E02-A248-870047730F99}" type="slidenum">
              <a:rPr lang="et-EE" smtClean="0"/>
              <a:t>8</a:t>
            </a:fld>
            <a:endParaRPr lang="et-EE" dirty="0"/>
          </a:p>
        </p:txBody>
      </p:sp>
    </p:spTree>
    <p:extLst>
      <p:ext uri="{BB962C8B-B14F-4D97-AF65-F5344CB8AC3E}">
        <p14:creationId xmlns:p14="http://schemas.microsoft.com/office/powerpoint/2010/main" val="691489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F09026-694E-6DDE-8D3E-03D2F799BAD8}"/>
            </a:ext>
          </a:extLst>
        </p:cNvPr>
        <p:cNvGrpSpPr/>
        <p:nvPr/>
      </p:nvGrpSpPr>
      <p:grpSpPr>
        <a:xfrm>
          <a:off x="0" y="0"/>
          <a:ext cx="0" cy="0"/>
          <a:chOff x="0" y="0"/>
          <a:chExt cx="0" cy="0"/>
        </a:xfrm>
      </p:grpSpPr>
      <p:sp>
        <p:nvSpPr>
          <p:cNvPr id="2" name="Slaidi pildi kohatäide 1">
            <a:extLst>
              <a:ext uri="{FF2B5EF4-FFF2-40B4-BE49-F238E27FC236}">
                <a16:creationId xmlns:a16="http://schemas.microsoft.com/office/drawing/2014/main" id="{DAA36B39-B45D-ED61-13F7-196D0EE63734}"/>
              </a:ext>
            </a:extLst>
          </p:cNvPr>
          <p:cNvSpPr>
            <a:spLocks noGrp="1" noRot="1" noChangeAspect="1"/>
          </p:cNvSpPr>
          <p:nvPr>
            <p:ph type="sldImg"/>
          </p:nvPr>
        </p:nvSpPr>
        <p:spPr/>
      </p:sp>
      <p:sp>
        <p:nvSpPr>
          <p:cNvPr id="3" name="Märkmete kohatäide 2">
            <a:extLst>
              <a:ext uri="{FF2B5EF4-FFF2-40B4-BE49-F238E27FC236}">
                <a16:creationId xmlns:a16="http://schemas.microsoft.com/office/drawing/2014/main" id="{BB7FB09E-831F-6E2E-AB07-C4A8D073A482}"/>
              </a:ext>
            </a:extLst>
          </p:cNvPr>
          <p:cNvSpPr>
            <a:spLocks noGrp="1"/>
          </p:cNvSpPr>
          <p:nvPr>
            <p:ph type="body" idx="1"/>
          </p:nvPr>
        </p:nvSpPr>
        <p:spPr/>
        <p:txBody>
          <a:bodyPr/>
          <a:lstStyle/>
          <a:p>
            <a:endParaRPr lang="et-EE" dirty="0"/>
          </a:p>
        </p:txBody>
      </p:sp>
      <p:sp>
        <p:nvSpPr>
          <p:cNvPr id="4" name="Slaidinumbri kohatäide 3">
            <a:extLst>
              <a:ext uri="{FF2B5EF4-FFF2-40B4-BE49-F238E27FC236}">
                <a16:creationId xmlns:a16="http://schemas.microsoft.com/office/drawing/2014/main" id="{456346FC-FA15-C06C-9DEB-4A22C28C9964}"/>
              </a:ext>
            </a:extLst>
          </p:cNvPr>
          <p:cNvSpPr>
            <a:spLocks noGrp="1"/>
          </p:cNvSpPr>
          <p:nvPr>
            <p:ph type="sldNum" sz="quarter" idx="10"/>
          </p:nvPr>
        </p:nvSpPr>
        <p:spPr/>
        <p:txBody>
          <a:bodyPr/>
          <a:lstStyle/>
          <a:p>
            <a:pPr rtl="0"/>
            <a:fld id="{893B0CF2-7F87-4E02-A248-870047730F99}" type="slidenum">
              <a:rPr lang="et-EE" smtClean="0"/>
              <a:t>9</a:t>
            </a:fld>
            <a:endParaRPr lang="et-EE" dirty="0"/>
          </a:p>
        </p:txBody>
      </p:sp>
    </p:spTree>
    <p:extLst>
      <p:ext uri="{BB962C8B-B14F-4D97-AF65-F5344CB8AC3E}">
        <p14:creationId xmlns:p14="http://schemas.microsoft.com/office/powerpoint/2010/main" val="2848269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bg>
      <p:bgRef idx="1001">
        <a:schemeClr val="bg1"/>
      </p:bgRef>
    </p:bg>
    <p:spTree>
      <p:nvGrpSpPr>
        <p:cNvPr id="1" name=""/>
        <p:cNvGrpSpPr/>
        <p:nvPr/>
      </p:nvGrpSpPr>
      <p:grpSpPr>
        <a:xfrm>
          <a:off x="0" y="0"/>
          <a:ext cx="0" cy="0"/>
          <a:chOff x="0" y="0"/>
          <a:chExt cx="0" cy="0"/>
        </a:xfrm>
      </p:grpSpPr>
      <p:grpSp>
        <p:nvGrpSpPr>
          <p:cNvPr id="10" name="Rühm 9"/>
          <p:cNvGrpSpPr/>
          <p:nvPr/>
        </p:nvGrpSpPr>
        <p:grpSpPr>
          <a:xfrm>
            <a:off x="0" y="6208894"/>
            <a:ext cx="12192000" cy="649106"/>
            <a:chOff x="0" y="6208894"/>
            <a:chExt cx="12192000" cy="649106"/>
          </a:xfrm>
        </p:grpSpPr>
        <p:sp>
          <p:nvSpPr>
            <p:cNvPr id="2" name="Ristkülik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et-EE" noProof="0" dirty="0"/>
            </a:p>
          </p:txBody>
        </p:sp>
        <p:cxnSp>
          <p:nvCxnSpPr>
            <p:cNvPr id="7" name="Sirgkonnek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Sirgkonnektor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irgkonnek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Pealkiri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et-EE" noProof="0"/>
              <a:t>Klõpsake juhteksemplari pealkirja laadi redigeerimiseks</a:t>
            </a:r>
            <a:endParaRPr kumimoji="0" lang="et-EE" noProof="0" dirty="0"/>
          </a:p>
        </p:txBody>
      </p:sp>
      <p:sp>
        <p:nvSpPr>
          <p:cNvPr id="17" name="Alapealkiri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et-EE" noProof="0"/>
              <a:t>Klõpsake juhteksemplari alapealkirja laadi redigeerimiseks</a:t>
            </a:r>
            <a:endParaRPr kumimoji="0" lang="et-EE" noProof="0" dirty="0"/>
          </a:p>
        </p:txBody>
      </p:sp>
      <p:sp>
        <p:nvSpPr>
          <p:cNvPr id="30" name="Kuupäeva kohatäide 29"/>
          <p:cNvSpPr>
            <a:spLocks noGrp="1"/>
          </p:cNvSpPr>
          <p:nvPr>
            <p:ph type="dt" sz="half" idx="10"/>
          </p:nvPr>
        </p:nvSpPr>
        <p:spPr/>
        <p:txBody>
          <a:bodyPr rtlCol="0"/>
          <a:lstStyle/>
          <a:p>
            <a:pPr rtl="0"/>
            <a:fld id="{2232EB67-2340-4188-B3A4-C09BBA8B020A}" type="datetime1">
              <a:rPr lang="et-EE" noProof="0" smtClean="0"/>
              <a:t>12.11.2024</a:t>
            </a:fld>
            <a:endParaRPr lang="et-EE" noProof="0" dirty="0"/>
          </a:p>
        </p:txBody>
      </p:sp>
      <p:sp>
        <p:nvSpPr>
          <p:cNvPr id="19" name="Jaluse kohatäide 18"/>
          <p:cNvSpPr>
            <a:spLocks noGrp="1"/>
          </p:cNvSpPr>
          <p:nvPr>
            <p:ph type="ftr" sz="quarter" idx="11"/>
          </p:nvPr>
        </p:nvSpPr>
        <p:spPr/>
        <p:txBody>
          <a:bodyPr rtlCol="0"/>
          <a:lstStyle/>
          <a:p>
            <a:pPr rtl="0"/>
            <a:r>
              <a:rPr lang="et-EE" noProof="0" dirty="0"/>
              <a:t>Lisage jalus</a:t>
            </a:r>
          </a:p>
        </p:txBody>
      </p:sp>
      <p:sp>
        <p:nvSpPr>
          <p:cNvPr id="27" name="Slaidinumbri kohatäide 26"/>
          <p:cNvSpPr>
            <a:spLocks noGrp="1"/>
          </p:cNvSpPr>
          <p:nvPr>
            <p:ph type="sldNum" sz="quarter" idx="12"/>
          </p:nvPr>
        </p:nvSpPr>
        <p:spPr/>
        <p:txBody>
          <a:bodyPr rtlCol="0"/>
          <a:lstStyle/>
          <a:p>
            <a:pPr rtl="0"/>
            <a:fld id="{401CF334-2D5C-4859-84A6-CA7E6E43FAEB}" type="slidenum">
              <a:rPr lang="et-EE" noProof="0" smtClean="0"/>
              <a:t>‹#›</a:t>
            </a:fld>
            <a:endParaRPr lang="et-EE"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ealkiri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rtlCol="0"/>
          <a:lstStyle/>
          <a:p>
            <a:pPr rtl="0"/>
            <a:r>
              <a:rPr lang="et-EE" noProof="0"/>
              <a:t>Klõpsake juhteksemplari pealkirja laadi redigeerimiseks</a:t>
            </a:r>
            <a:endParaRPr kumimoji="0" lang="et-EE" noProof="0" dirty="0"/>
          </a:p>
        </p:txBody>
      </p:sp>
      <p:sp>
        <p:nvSpPr>
          <p:cNvPr id="3" name="Vertikaalteksti kohatäide 2"/>
          <p:cNvSpPr>
            <a:spLocks noGrp="1"/>
          </p:cNvSpPr>
          <p:nvPr>
            <p:ph type="body" orient="vert" idx="1"/>
          </p:nvPr>
        </p:nvSpPr>
        <p:spPr/>
        <p:txBody>
          <a:bodyPr vert="eaVert" rtlCol="0"/>
          <a:lstStyle/>
          <a:p>
            <a:pPr lvl="0" rtl="0" eaLnBrk="1" latinLnBrk="0" hangingPunct="1"/>
            <a:r>
              <a:rPr lang="et-EE" noProof="0"/>
              <a:t>Klõpsake juhteksemplari tekstilaadide redigeerimiseks</a:t>
            </a:r>
          </a:p>
          <a:p>
            <a:pPr lvl="1" rtl="0" eaLnBrk="1" latinLnBrk="0" hangingPunct="1"/>
            <a:r>
              <a:rPr lang="et-EE" noProof="0"/>
              <a:t>Teine tase</a:t>
            </a:r>
          </a:p>
          <a:p>
            <a:pPr lvl="2" rtl="0" eaLnBrk="1" latinLnBrk="0" hangingPunct="1"/>
            <a:r>
              <a:rPr lang="et-EE" noProof="0"/>
              <a:t>Kolmas tase</a:t>
            </a:r>
          </a:p>
          <a:p>
            <a:pPr lvl="3" rtl="0" eaLnBrk="1" latinLnBrk="0" hangingPunct="1"/>
            <a:r>
              <a:rPr lang="et-EE" noProof="0"/>
              <a:t>Neljas tase</a:t>
            </a:r>
          </a:p>
          <a:p>
            <a:pPr lvl="4" rtl="0" eaLnBrk="1" latinLnBrk="0" hangingPunct="1"/>
            <a:r>
              <a:rPr lang="et-EE" noProof="0"/>
              <a:t>Viies tase</a:t>
            </a:r>
            <a:endParaRPr kumimoji="0" lang="et-EE" noProof="0" dirty="0"/>
          </a:p>
        </p:txBody>
      </p:sp>
      <p:sp>
        <p:nvSpPr>
          <p:cNvPr id="4" name="Kuupäeva kohatäide 3"/>
          <p:cNvSpPr>
            <a:spLocks noGrp="1"/>
          </p:cNvSpPr>
          <p:nvPr>
            <p:ph type="dt" sz="half" idx="10"/>
          </p:nvPr>
        </p:nvSpPr>
        <p:spPr/>
        <p:txBody>
          <a:bodyPr rtlCol="0"/>
          <a:lstStyle/>
          <a:p>
            <a:pPr rtl="0"/>
            <a:fld id="{4917E381-22A3-4F10-B2D4-FDC416EE5E31}" type="datetime1">
              <a:rPr lang="et-EE" noProof="0" smtClean="0"/>
              <a:t>12.11.2024</a:t>
            </a:fld>
            <a:endParaRPr lang="et-EE" noProof="0" dirty="0"/>
          </a:p>
        </p:txBody>
      </p:sp>
      <p:sp>
        <p:nvSpPr>
          <p:cNvPr id="5" name="Jaluse kohatäide 4"/>
          <p:cNvSpPr>
            <a:spLocks noGrp="1"/>
          </p:cNvSpPr>
          <p:nvPr>
            <p:ph type="ftr" sz="quarter" idx="11"/>
          </p:nvPr>
        </p:nvSpPr>
        <p:spPr/>
        <p:txBody>
          <a:bodyPr rtlCol="0"/>
          <a:lstStyle/>
          <a:p>
            <a:pPr rtl="0"/>
            <a:r>
              <a:rPr lang="et-EE" noProof="0" dirty="0"/>
              <a:t>Lisage jalus</a:t>
            </a:r>
          </a:p>
        </p:txBody>
      </p:sp>
      <p:sp>
        <p:nvSpPr>
          <p:cNvPr id="6" name="Slaidinumbri kohatäide 5"/>
          <p:cNvSpPr>
            <a:spLocks noGrp="1"/>
          </p:cNvSpPr>
          <p:nvPr>
            <p:ph type="sldNum" sz="quarter" idx="12"/>
          </p:nvPr>
        </p:nvSpPr>
        <p:spPr/>
        <p:txBody>
          <a:bodyPr rtlCol="0"/>
          <a:lstStyle/>
          <a:p>
            <a:pPr rtl="0"/>
            <a:fld id="{401CF334-2D5C-4859-84A6-CA7E6E43FAEB}" type="slidenum">
              <a:rPr lang="et-EE" noProof="0" smtClean="0"/>
              <a:t>‹#›</a:t>
            </a:fld>
            <a:endParaRPr lang="et-EE"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ne pealkiri ja tekst">
    <p:spTree>
      <p:nvGrpSpPr>
        <p:cNvPr id="1" name=""/>
        <p:cNvGrpSpPr/>
        <p:nvPr/>
      </p:nvGrpSpPr>
      <p:grpSpPr>
        <a:xfrm>
          <a:off x="0" y="0"/>
          <a:ext cx="0" cy="0"/>
          <a:chOff x="0" y="0"/>
          <a:chExt cx="0" cy="0"/>
        </a:xfrm>
      </p:grpSpPr>
      <p:sp>
        <p:nvSpPr>
          <p:cNvPr id="2" name="Vertikaalne pealkiri 1"/>
          <p:cNvSpPr>
            <a:spLocks noGrp="1"/>
          </p:cNvSpPr>
          <p:nvPr>
            <p:ph type="title" orient="vert"/>
          </p:nvPr>
        </p:nvSpPr>
        <p:spPr>
          <a:xfrm>
            <a:off x="8839200" y="914402"/>
            <a:ext cx="2743200" cy="5211763"/>
          </a:xfrm>
        </p:spPr>
        <p:txBody>
          <a:bodyPr vert="eaVert" rtlCol="0"/>
          <a:lstStyle/>
          <a:p>
            <a:pPr rtl="0"/>
            <a:r>
              <a:rPr lang="et-EE" noProof="0"/>
              <a:t>Klõpsake juhteksemplari pealkirja laadi redigeerimiseks</a:t>
            </a:r>
            <a:endParaRPr kumimoji="0" lang="et-EE" noProof="0" dirty="0"/>
          </a:p>
        </p:txBody>
      </p:sp>
      <p:sp>
        <p:nvSpPr>
          <p:cNvPr id="3" name="Vertikaalteksti kohatäide 2"/>
          <p:cNvSpPr>
            <a:spLocks noGrp="1"/>
          </p:cNvSpPr>
          <p:nvPr>
            <p:ph type="body" orient="vert" idx="1"/>
          </p:nvPr>
        </p:nvSpPr>
        <p:spPr>
          <a:xfrm>
            <a:off x="609600" y="914402"/>
            <a:ext cx="8026400" cy="5211763"/>
          </a:xfrm>
        </p:spPr>
        <p:txBody>
          <a:bodyPr vert="eaVert" rtlCol="0"/>
          <a:lstStyle/>
          <a:p>
            <a:pPr lvl="0" rtl="0" eaLnBrk="1" latinLnBrk="0" hangingPunct="1"/>
            <a:r>
              <a:rPr lang="et-EE" noProof="0"/>
              <a:t>Klõpsake juhteksemplari tekstilaadide redigeerimiseks</a:t>
            </a:r>
          </a:p>
          <a:p>
            <a:pPr lvl="1" rtl="0" eaLnBrk="1" latinLnBrk="0" hangingPunct="1"/>
            <a:r>
              <a:rPr lang="et-EE" noProof="0"/>
              <a:t>Teine tase</a:t>
            </a:r>
          </a:p>
          <a:p>
            <a:pPr lvl="2" rtl="0" eaLnBrk="1" latinLnBrk="0" hangingPunct="1"/>
            <a:r>
              <a:rPr lang="et-EE" noProof="0"/>
              <a:t>Kolmas tase</a:t>
            </a:r>
          </a:p>
          <a:p>
            <a:pPr lvl="3" rtl="0" eaLnBrk="1" latinLnBrk="0" hangingPunct="1"/>
            <a:r>
              <a:rPr lang="et-EE" noProof="0"/>
              <a:t>Neljas tase</a:t>
            </a:r>
          </a:p>
          <a:p>
            <a:pPr lvl="4" rtl="0" eaLnBrk="1" latinLnBrk="0" hangingPunct="1"/>
            <a:r>
              <a:rPr lang="et-EE" noProof="0"/>
              <a:t>Viies tase</a:t>
            </a:r>
            <a:endParaRPr kumimoji="0" lang="et-EE" noProof="0" dirty="0"/>
          </a:p>
        </p:txBody>
      </p:sp>
      <p:sp>
        <p:nvSpPr>
          <p:cNvPr id="4" name="Kuupäeva kohatäide 3"/>
          <p:cNvSpPr>
            <a:spLocks noGrp="1"/>
          </p:cNvSpPr>
          <p:nvPr>
            <p:ph type="dt" sz="half" idx="10"/>
          </p:nvPr>
        </p:nvSpPr>
        <p:spPr/>
        <p:txBody>
          <a:bodyPr rtlCol="0"/>
          <a:lstStyle/>
          <a:p>
            <a:pPr rtl="0"/>
            <a:fld id="{C7BF38CF-CBC8-4EF9-9814-B4BBF1D39692}" type="datetime1">
              <a:rPr lang="et-EE" noProof="0" smtClean="0"/>
              <a:t>12.11.2024</a:t>
            </a:fld>
            <a:endParaRPr lang="et-EE" noProof="0" dirty="0"/>
          </a:p>
        </p:txBody>
      </p:sp>
      <p:sp>
        <p:nvSpPr>
          <p:cNvPr id="5" name="Jaluse kohatäide 4"/>
          <p:cNvSpPr>
            <a:spLocks noGrp="1"/>
          </p:cNvSpPr>
          <p:nvPr>
            <p:ph type="ftr" sz="quarter" idx="11"/>
          </p:nvPr>
        </p:nvSpPr>
        <p:spPr/>
        <p:txBody>
          <a:bodyPr rtlCol="0"/>
          <a:lstStyle/>
          <a:p>
            <a:pPr rtl="0"/>
            <a:r>
              <a:rPr lang="et-EE" noProof="0" dirty="0"/>
              <a:t>Lisage jalus</a:t>
            </a:r>
          </a:p>
        </p:txBody>
      </p:sp>
      <p:sp>
        <p:nvSpPr>
          <p:cNvPr id="6" name="Slaidinumbri kohatäide 5"/>
          <p:cNvSpPr>
            <a:spLocks noGrp="1"/>
          </p:cNvSpPr>
          <p:nvPr>
            <p:ph type="sldNum" sz="quarter" idx="12"/>
          </p:nvPr>
        </p:nvSpPr>
        <p:spPr/>
        <p:txBody>
          <a:bodyPr rtlCol="0"/>
          <a:lstStyle/>
          <a:p>
            <a:pPr rtl="0"/>
            <a:fld id="{401CF334-2D5C-4859-84A6-CA7E6E43FAEB}" type="slidenum">
              <a:rPr lang="et-EE" noProof="0" smtClean="0"/>
              <a:t>‹#›</a:t>
            </a:fld>
            <a:endParaRPr lang="et-EE"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rtlCol="0"/>
          <a:lstStyle/>
          <a:p>
            <a:pPr rtl="0"/>
            <a:r>
              <a:rPr lang="et-EE" noProof="0"/>
              <a:t>Klõpsake juhteksemplari pealkirja laadi redigeerimiseks</a:t>
            </a:r>
            <a:endParaRPr kumimoji="0" lang="et-EE" noProof="0" dirty="0"/>
          </a:p>
        </p:txBody>
      </p:sp>
      <p:sp>
        <p:nvSpPr>
          <p:cNvPr id="3" name="Sisu kohatäide 2"/>
          <p:cNvSpPr>
            <a:spLocks noGrp="1"/>
          </p:cNvSpPr>
          <p:nvPr>
            <p:ph idx="1"/>
          </p:nvPr>
        </p:nvSpPr>
        <p:spPr/>
        <p:txBody>
          <a:bodyPr rtlCol="0"/>
          <a:lstStyle/>
          <a:p>
            <a:pPr lvl="0" rtl="0" eaLnBrk="1" latinLnBrk="0" hangingPunct="1"/>
            <a:r>
              <a:rPr lang="et-EE" noProof="0"/>
              <a:t>Klõpsake juhteksemplari tekstilaadide redigeerimiseks</a:t>
            </a:r>
          </a:p>
          <a:p>
            <a:pPr lvl="1" rtl="0" eaLnBrk="1" latinLnBrk="0" hangingPunct="1"/>
            <a:r>
              <a:rPr lang="et-EE" noProof="0"/>
              <a:t>Teine tase</a:t>
            </a:r>
          </a:p>
          <a:p>
            <a:pPr lvl="2" rtl="0" eaLnBrk="1" latinLnBrk="0" hangingPunct="1"/>
            <a:r>
              <a:rPr lang="et-EE" noProof="0"/>
              <a:t>Kolmas tase</a:t>
            </a:r>
          </a:p>
          <a:p>
            <a:pPr lvl="3" rtl="0" eaLnBrk="1" latinLnBrk="0" hangingPunct="1"/>
            <a:r>
              <a:rPr lang="et-EE" noProof="0"/>
              <a:t>Neljas tase</a:t>
            </a:r>
          </a:p>
          <a:p>
            <a:pPr lvl="4" rtl="0" eaLnBrk="1" latinLnBrk="0" hangingPunct="1"/>
            <a:r>
              <a:rPr lang="et-EE" noProof="0"/>
              <a:t>Viies tase</a:t>
            </a:r>
            <a:endParaRPr kumimoji="0" lang="et-EE" noProof="0" dirty="0"/>
          </a:p>
        </p:txBody>
      </p:sp>
      <p:sp>
        <p:nvSpPr>
          <p:cNvPr id="4" name="Kuupäeva kohatäide 3"/>
          <p:cNvSpPr>
            <a:spLocks noGrp="1"/>
          </p:cNvSpPr>
          <p:nvPr>
            <p:ph type="dt" sz="half" idx="10"/>
          </p:nvPr>
        </p:nvSpPr>
        <p:spPr/>
        <p:txBody>
          <a:bodyPr rtlCol="0"/>
          <a:lstStyle/>
          <a:p>
            <a:pPr rtl="0"/>
            <a:fld id="{72E2F5E7-5B4C-491E-8B45-C47AC3C80618}" type="datetime1">
              <a:rPr lang="et-EE" noProof="0" smtClean="0"/>
              <a:t>12.11.2024</a:t>
            </a:fld>
            <a:endParaRPr lang="et-EE" noProof="0" dirty="0"/>
          </a:p>
        </p:txBody>
      </p:sp>
      <p:sp>
        <p:nvSpPr>
          <p:cNvPr id="5" name="Jaluse kohatäide 4"/>
          <p:cNvSpPr>
            <a:spLocks noGrp="1"/>
          </p:cNvSpPr>
          <p:nvPr>
            <p:ph type="ftr" sz="quarter" idx="11"/>
          </p:nvPr>
        </p:nvSpPr>
        <p:spPr/>
        <p:txBody>
          <a:bodyPr rtlCol="0"/>
          <a:lstStyle/>
          <a:p>
            <a:pPr rtl="0"/>
            <a:r>
              <a:rPr lang="et-EE" noProof="0" dirty="0"/>
              <a:t>Lisage jalus</a:t>
            </a:r>
          </a:p>
        </p:txBody>
      </p:sp>
      <p:sp>
        <p:nvSpPr>
          <p:cNvPr id="6" name="Slaidinumbri kohatäide 5"/>
          <p:cNvSpPr>
            <a:spLocks noGrp="1"/>
          </p:cNvSpPr>
          <p:nvPr>
            <p:ph type="sldNum" sz="quarter" idx="12"/>
          </p:nvPr>
        </p:nvSpPr>
        <p:spPr/>
        <p:txBody>
          <a:bodyPr rtlCol="0"/>
          <a:lstStyle/>
          <a:p>
            <a:pPr rtl="0"/>
            <a:fld id="{401CF334-2D5C-4859-84A6-CA7E6E43FAEB}" type="slidenum">
              <a:rPr lang="et-EE" noProof="0" smtClean="0"/>
              <a:t>‹#›</a:t>
            </a:fld>
            <a:endParaRPr lang="et-EE"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et-EE" noProof="0"/>
              <a:t>Klõpsake juhteksemplari pealkirja laadi redigeerimiseks</a:t>
            </a:r>
            <a:endParaRPr kumimoji="0" lang="et-EE" noProof="0" dirty="0"/>
          </a:p>
        </p:txBody>
      </p:sp>
      <p:sp>
        <p:nvSpPr>
          <p:cNvPr id="3" name="Teksti kohatäide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et-EE" noProof="0"/>
              <a:t>Klõpsake juhteksemplari tekstilaadide redigeerimiseks</a:t>
            </a:r>
          </a:p>
        </p:txBody>
      </p:sp>
      <p:sp>
        <p:nvSpPr>
          <p:cNvPr id="4" name="Kuupäeva kohatäide 3"/>
          <p:cNvSpPr>
            <a:spLocks noGrp="1"/>
          </p:cNvSpPr>
          <p:nvPr>
            <p:ph type="dt" sz="half" idx="10"/>
          </p:nvPr>
        </p:nvSpPr>
        <p:spPr/>
        <p:txBody>
          <a:bodyPr rtlCol="0"/>
          <a:lstStyle/>
          <a:p>
            <a:pPr rtl="0"/>
            <a:fld id="{73D067B1-3BB7-4E05-AC68-7444F214693A}" type="datetime1">
              <a:rPr lang="et-EE" noProof="0" smtClean="0"/>
              <a:t>12.11.2024</a:t>
            </a:fld>
            <a:endParaRPr lang="et-EE" noProof="0" dirty="0"/>
          </a:p>
        </p:txBody>
      </p:sp>
      <p:sp>
        <p:nvSpPr>
          <p:cNvPr id="5" name="Jaluse kohatäide 4"/>
          <p:cNvSpPr>
            <a:spLocks noGrp="1"/>
          </p:cNvSpPr>
          <p:nvPr>
            <p:ph type="ftr" sz="quarter" idx="11"/>
          </p:nvPr>
        </p:nvSpPr>
        <p:spPr/>
        <p:txBody>
          <a:bodyPr rtlCol="0"/>
          <a:lstStyle/>
          <a:p>
            <a:pPr rtl="0"/>
            <a:r>
              <a:rPr lang="et-EE" noProof="0" dirty="0"/>
              <a:t>Lisage jalus</a:t>
            </a:r>
          </a:p>
        </p:txBody>
      </p:sp>
      <p:sp>
        <p:nvSpPr>
          <p:cNvPr id="6" name="Slaidinumbri kohatäide 5"/>
          <p:cNvSpPr>
            <a:spLocks noGrp="1"/>
          </p:cNvSpPr>
          <p:nvPr>
            <p:ph type="sldNum" sz="quarter" idx="12"/>
          </p:nvPr>
        </p:nvSpPr>
        <p:spPr/>
        <p:txBody>
          <a:bodyPr rtlCol="0"/>
          <a:lstStyle/>
          <a:p>
            <a:pPr rtl="0"/>
            <a:fld id="{401CF334-2D5C-4859-84A6-CA7E6E43FAEB}" type="slidenum">
              <a:rPr lang="et-EE" noProof="0" smtClean="0"/>
              <a:t>‹#›</a:t>
            </a:fld>
            <a:endParaRPr lang="et-EE"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üksust">
    <p:spTree>
      <p:nvGrpSpPr>
        <p:cNvPr id="1" name=""/>
        <p:cNvGrpSpPr/>
        <p:nvPr/>
      </p:nvGrpSpPr>
      <p:grpSpPr>
        <a:xfrm>
          <a:off x="0" y="0"/>
          <a:ext cx="0" cy="0"/>
          <a:chOff x="0" y="0"/>
          <a:chExt cx="0" cy="0"/>
        </a:xfrm>
      </p:grpSpPr>
      <p:sp>
        <p:nvSpPr>
          <p:cNvPr id="2" name="Pealkiri 1"/>
          <p:cNvSpPr>
            <a:spLocks noGrp="1"/>
          </p:cNvSpPr>
          <p:nvPr>
            <p:ph type="title"/>
          </p:nvPr>
        </p:nvSpPr>
        <p:spPr>
          <a:xfrm>
            <a:off x="609600" y="704088"/>
            <a:ext cx="10972800" cy="1143000"/>
          </a:xfrm>
        </p:spPr>
        <p:txBody>
          <a:bodyPr rtlCol="0"/>
          <a:lstStyle/>
          <a:p>
            <a:pPr rtl="0"/>
            <a:r>
              <a:rPr lang="et-EE" noProof="0"/>
              <a:t>Klõpsake juhteksemplari pealkirja laadi redigeerimiseks</a:t>
            </a:r>
            <a:endParaRPr kumimoji="0" lang="et-EE" noProof="0" dirty="0"/>
          </a:p>
        </p:txBody>
      </p:sp>
      <p:sp>
        <p:nvSpPr>
          <p:cNvPr id="3" name="Sisu kohatäide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et-EE" noProof="0"/>
              <a:t>Klõpsake juhteksemplari tekstilaadide redigeerimiseks</a:t>
            </a:r>
          </a:p>
          <a:p>
            <a:pPr lvl="1" rtl="0" eaLnBrk="1" latinLnBrk="0" hangingPunct="1"/>
            <a:r>
              <a:rPr lang="et-EE" noProof="0"/>
              <a:t>Teine tase</a:t>
            </a:r>
          </a:p>
          <a:p>
            <a:pPr lvl="2" rtl="0" eaLnBrk="1" latinLnBrk="0" hangingPunct="1"/>
            <a:r>
              <a:rPr lang="et-EE" noProof="0"/>
              <a:t>Kolmas tase</a:t>
            </a:r>
          </a:p>
          <a:p>
            <a:pPr lvl="3" rtl="0" eaLnBrk="1" latinLnBrk="0" hangingPunct="1"/>
            <a:r>
              <a:rPr lang="et-EE" noProof="0"/>
              <a:t>Neljas tase</a:t>
            </a:r>
          </a:p>
          <a:p>
            <a:pPr lvl="4" rtl="0" eaLnBrk="1" latinLnBrk="0" hangingPunct="1"/>
            <a:r>
              <a:rPr lang="et-EE" noProof="0"/>
              <a:t>Viies tase</a:t>
            </a:r>
            <a:endParaRPr kumimoji="0" lang="et-EE" noProof="0" dirty="0"/>
          </a:p>
        </p:txBody>
      </p:sp>
      <p:sp>
        <p:nvSpPr>
          <p:cNvPr id="4" name="Sisu kohatäide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et-EE" noProof="0"/>
              <a:t>Klõpsake juhteksemplari tekstilaadide redigeerimiseks</a:t>
            </a:r>
          </a:p>
          <a:p>
            <a:pPr lvl="1" rtl="0" eaLnBrk="1" latinLnBrk="0" hangingPunct="1"/>
            <a:r>
              <a:rPr lang="et-EE" noProof="0"/>
              <a:t>Teine tase</a:t>
            </a:r>
          </a:p>
          <a:p>
            <a:pPr lvl="2" rtl="0" eaLnBrk="1" latinLnBrk="0" hangingPunct="1"/>
            <a:r>
              <a:rPr lang="et-EE" noProof="0"/>
              <a:t>Kolmas tase</a:t>
            </a:r>
          </a:p>
          <a:p>
            <a:pPr lvl="3" rtl="0" eaLnBrk="1" latinLnBrk="0" hangingPunct="1"/>
            <a:r>
              <a:rPr lang="et-EE" noProof="0"/>
              <a:t>Neljas tase</a:t>
            </a:r>
          </a:p>
          <a:p>
            <a:pPr lvl="4" rtl="0" eaLnBrk="1" latinLnBrk="0" hangingPunct="1"/>
            <a:r>
              <a:rPr lang="et-EE" noProof="0"/>
              <a:t>Viies tase</a:t>
            </a:r>
            <a:endParaRPr kumimoji="0" lang="et-EE" noProof="0" dirty="0"/>
          </a:p>
        </p:txBody>
      </p:sp>
      <p:sp>
        <p:nvSpPr>
          <p:cNvPr id="5" name="Kuupäeva kohatäide 4"/>
          <p:cNvSpPr>
            <a:spLocks noGrp="1"/>
          </p:cNvSpPr>
          <p:nvPr>
            <p:ph type="dt" sz="half" idx="10"/>
          </p:nvPr>
        </p:nvSpPr>
        <p:spPr/>
        <p:txBody>
          <a:bodyPr rtlCol="0"/>
          <a:lstStyle/>
          <a:p>
            <a:pPr rtl="0"/>
            <a:fld id="{03A07F2F-0ED6-4B08-943F-6482CD655FEF}" type="datetime1">
              <a:rPr lang="et-EE" noProof="0" smtClean="0"/>
              <a:t>12.11.2024</a:t>
            </a:fld>
            <a:endParaRPr lang="et-EE" noProof="0" dirty="0"/>
          </a:p>
        </p:txBody>
      </p:sp>
      <p:sp>
        <p:nvSpPr>
          <p:cNvPr id="6" name="Jaluse kohatäide 5"/>
          <p:cNvSpPr>
            <a:spLocks noGrp="1"/>
          </p:cNvSpPr>
          <p:nvPr>
            <p:ph type="ftr" sz="quarter" idx="11"/>
          </p:nvPr>
        </p:nvSpPr>
        <p:spPr/>
        <p:txBody>
          <a:bodyPr rtlCol="0"/>
          <a:lstStyle/>
          <a:p>
            <a:pPr rtl="0"/>
            <a:r>
              <a:rPr lang="et-EE" noProof="0" dirty="0"/>
              <a:t>Lisage jalus</a:t>
            </a:r>
          </a:p>
        </p:txBody>
      </p:sp>
      <p:sp>
        <p:nvSpPr>
          <p:cNvPr id="7" name="Slaidinumbri kohatäide 6"/>
          <p:cNvSpPr>
            <a:spLocks noGrp="1"/>
          </p:cNvSpPr>
          <p:nvPr>
            <p:ph type="sldNum" sz="quarter" idx="12"/>
          </p:nvPr>
        </p:nvSpPr>
        <p:spPr/>
        <p:txBody>
          <a:bodyPr rtlCol="0"/>
          <a:lstStyle/>
          <a:p>
            <a:pPr rtl="0"/>
            <a:fld id="{401CF334-2D5C-4859-84A6-CA7E6E43FAEB}" type="slidenum">
              <a:rPr lang="et-EE" noProof="0" smtClean="0"/>
              <a:t>‹#›</a:t>
            </a:fld>
            <a:endParaRPr lang="et-EE"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a:xfrm>
            <a:off x="609600" y="704088"/>
            <a:ext cx="10972800" cy="1143000"/>
          </a:xfrm>
        </p:spPr>
        <p:txBody>
          <a:bodyPr tIns="45720" rtlCol="0" anchor="b"/>
          <a:lstStyle>
            <a:lvl1pPr>
              <a:defRPr/>
            </a:lvl1pPr>
          </a:lstStyle>
          <a:p>
            <a:pPr rtl="0"/>
            <a:r>
              <a:rPr lang="et-EE" noProof="0"/>
              <a:t>Klõpsake juhteksemplari pealkirja laadi redigeerimiseks</a:t>
            </a:r>
            <a:endParaRPr kumimoji="0" lang="et-EE" noProof="0" dirty="0"/>
          </a:p>
        </p:txBody>
      </p:sp>
      <p:sp>
        <p:nvSpPr>
          <p:cNvPr id="3" name="Teksti kohatäide 2"/>
          <p:cNvSpPr>
            <a:spLocks noGrp="1"/>
          </p:cNvSpPr>
          <p:nvPr>
            <p:ph type="body" idx="1"/>
          </p:nvPr>
        </p:nvSpPr>
        <p:spPr>
          <a:xfrm>
            <a:off x="609600" y="1855248"/>
            <a:ext cx="5386917" cy="659352"/>
          </a:xfrm>
        </p:spPr>
        <p:txBody>
          <a:bodyPr lIns="45720" tIns="0" rIns="45720" bIns="0" rtlCol="0" anchor="ctr">
            <a:noAutofit/>
          </a:bodyPr>
          <a:lstStyle>
            <a:lvl1pPr marL="0" indent="0">
              <a:lnSpc>
                <a:spcPct val="90000"/>
              </a:lnSpc>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et-EE" noProof="0"/>
              <a:t>Klõpsake juhteksemplari tekstilaadide redigeerimiseks</a:t>
            </a:r>
          </a:p>
        </p:txBody>
      </p:sp>
      <p:sp>
        <p:nvSpPr>
          <p:cNvPr id="5" name="Sisu kohatäide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et-EE" noProof="0"/>
              <a:t>Klõpsake juhteksemplari tekstilaadide redigeerimiseks</a:t>
            </a:r>
          </a:p>
          <a:p>
            <a:pPr lvl="1" rtl="0" eaLnBrk="1" latinLnBrk="0" hangingPunct="1"/>
            <a:r>
              <a:rPr lang="et-EE" noProof="0"/>
              <a:t>Teine tase</a:t>
            </a:r>
          </a:p>
          <a:p>
            <a:pPr lvl="2" rtl="0" eaLnBrk="1" latinLnBrk="0" hangingPunct="1"/>
            <a:r>
              <a:rPr lang="et-EE" noProof="0"/>
              <a:t>Kolmas tase</a:t>
            </a:r>
          </a:p>
          <a:p>
            <a:pPr lvl="3" rtl="0" eaLnBrk="1" latinLnBrk="0" hangingPunct="1"/>
            <a:r>
              <a:rPr lang="et-EE" noProof="0"/>
              <a:t>Neljas tase</a:t>
            </a:r>
          </a:p>
          <a:p>
            <a:pPr lvl="4" rtl="0" eaLnBrk="1" latinLnBrk="0" hangingPunct="1"/>
            <a:r>
              <a:rPr lang="et-EE" noProof="0"/>
              <a:t>Viies tase</a:t>
            </a:r>
            <a:endParaRPr kumimoji="0" lang="et-EE" noProof="0" dirty="0"/>
          </a:p>
        </p:txBody>
      </p:sp>
      <p:sp>
        <p:nvSpPr>
          <p:cNvPr id="4" name="Teksti kohatäide 3"/>
          <p:cNvSpPr>
            <a:spLocks noGrp="1"/>
          </p:cNvSpPr>
          <p:nvPr>
            <p:ph type="body" sz="half" idx="3"/>
          </p:nvPr>
        </p:nvSpPr>
        <p:spPr>
          <a:xfrm>
            <a:off x="6193368" y="1859758"/>
            <a:ext cx="5389033" cy="654843"/>
          </a:xfrm>
        </p:spPr>
        <p:txBody>
          <a:bodyPr lIns="45720" tIns="0" rIns="45720" bIns="0" rtlCol="0" anchor="ctr"/>
          <a:lstStyle>
            <a:lvl1pPr marL="0" indent="0">
              <a:lnSpc>
                <a:spcPct val="90000"/>
              </a:lnSpc>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et-EE" noProof="0"/>
              <a:t>Klõpsake juhteksemplari tekstilaadide redigeerimiseks</a:t>
            </a:r>
          </a:p>
        </p:txBody>
      </p:sp>
      <p:sp>
        <p:nvSpPr>
          <p:cNvPr id="6" name="Sisu kohatäide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et-EE" noProof="0"/>
              <a:t>Klõpsake juhteksemplari tekstilaadide redigeerimiseks</a:t>
            </a:r>
          </a:p>
          <a:p>
            <a:pPr lvl="1" rtl="0" eaLnBrk="1" latinLnBrk="0" hangingPunct="1"/>
            <a:r>
              <a:rPr lang="et-EE" noProof="0"/>
              <a:t>Teine tase</a:t>
            </a:r>
          </a:p>
          <a:p>
            <a:pPr lvl="2" rtl="0" eaLnBrk="1" latinLnBrk="0" hangingPunct="1"/>
            <a:r>
              <a:rPr lang="et-EE" noProof="0"/>
              <a:t>Kolmas tase</a:t>
            </a:r>
          </a:p>
          <a:p>
            <a:pPr lvl="3" rtl="0" eaLnBrk="1" latinLnBrk="0" hangingPunct="1"/>
            <a:r>
              <a:rPr lang="et-EE" noProof="0"/>
              <a:t>Neljas tase</a:t>
            </a:r>
          </a:p>
          <a:p>
            <a:pPr lvl="4" rtl="0" eaLnBrk="1" latinLnBrk="0" hangingPunct="1"/>
            <a:r>
              <a:rPr lang="et-EE" noProof="0"/>
              <a:t>Viies tase</a:t>
            </a:r>
            <a:endParaRPr kumimoji="0" lang="et-EE" noProof="0" dirty="0"/>
          </a:p>
        </p:txBody>
      </p:sp>
      <p:sp>
        <p:nvSpPr>
          <p:cNvPr id="7" name="Kuupäeva kohatäide 6"/>
          <p:cNvSpPr>
            <a:spLocks noGrp="1"/>
          </p:cNvSpPr>
          <p:nvPr>
            <p:ph type="dt" sz="half" idx="10"/>
          </p:nvPr>
        </p:nvSpPr>
        <p:spPr/>
        <p:txBody>
          <a:bodyPr rtlCol="0"/>
          <a:lstStyle/>
          <a:p>
            <a:pPr rtl="0"/>
            <a:fld id="{31C563D8-89E1-4922-B57E-88D3866AD64A}" type="datetime1">
              <a:rPr lang="et-EE" noProof="0" smtClean="0"/>
              <a:t>12.11.2024</a:t>
            </a:fld>
            <a:endParaRPr lang="et-EE" noProof="0" dirty="0"/>
          </a:p>
        </p:txBody>
      </p:sp>
      <p:sp>
        <p:nvSpPr>
          <p:cNvPr id="8" name="Jaluse kohatäide 7"/>
          <p:cNvSpPr>
            <a:spLocks noGrp="1"/>
          </p:cNvSpPr>
          <p:nvPr>
            <p:ph type="ftr" sz="quarter" idx="11"/>
          </p:nvPr>
        </p:nvSpPr>
        <p:spPr/>
        <p:txBody>
          <a:bodyPr rtlCol="0"/>
          <a:lstStyle/>
          <a:p>
            <a:pPr rtl="0"/>
            <a:r>
              <a:rPr lang="et-EE" noProof="0" dirty="0"/>
              <a:t>Lisage jalus</a:t>
            </a:r>
          </a:p>
        </p:txBody>
      </p:sp>
      <p:sp>
        <p:nvSpPr>
          <p:cNvPr id="9" name="Slaidinumbri kohatäide 8"/>
          <p:cNvSpPr>
            <a:spLocks noGrp="1"/>
          </p:cNvSpPr>
          <p:nvPr>
            <p:ph type="sldNum" sz="quarter" idx="12"/>
          </p:nvPr>
        </p:nvSpPr>
        <p:spPr/>
        <p:txBody>
          <a:bodyPr rtlCol="0"/>
          <a:lstStyle/>
          <a:p>
            <a:pPr rtl="0"/>
            <a:fld id="{401CF334-2D5C-4859-84A6-CA7E6E43FAEB}" type="slidenum">
              <a:rPr lang="et-EE" noProof="0" smtClean="0"/>
              <a:t>‹#›</a:t>
            </a:fld>
            <a:endParaRPr lang="et-EE"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et-EE" noProof="0"/>
              <a:t>Klõpsake juhteksemplari pealkirja laadi redigeerimiseks</a:t>
            </a:r>
            <a:endParaRPr kumimoji="0" lang="et-EE" noProof="0" dirty="0"/>
          </a:p>
        </p:txBody>
      </p:sp>
      <p:sp>
        <p:nvSpPr>
          <p:cNvPr id="3" name="Kuupäeva kohatäide 2"/>
          <p:cNvSpPr>
            <a:spLocks noGrp="1"/>
          </p:cNvSpPr>
          <p:nvPr>
            <p:ph type="dt" sz="half" idx="10"/>
          </p:nvPr>
        </p:nvSpPr>
        <p:spPr/>
        <p:txBody>
          <a:bodyPr rtlCol="0"/>
          <a:lstStyle/>
          <a:p>
            <a:pPr rtl="0"/>
            <a:fld id="{9A9FEE74-F503-4BD8-ABDB-537331FF7EB8}" type="datetime1">
              <a:rPr lang="et-EE" noProof="0" smtClean="0"/>
              <a:t>12.11.2024</a:t>
            </a:fld>
            <a:endParaRPr lang="et-EE" noProof="0" dirty="0"/>
          </a:p>
        </p:txBody>
      </p:sp>
      <p:sp>
        <p:nvSpPr>
          <p:cNvPr id="4" name="Jaluse kohatäide 3"/>
          <p:cNvSpPr>
            <a:spLocks noGrp="1"/>
          </p:cNvSpPr>
          <p:nvPr>
            <p:ph type="ftr" sz="quarter" idx="11"/>
          </p:nvPr>
        </p:nvSpPr>
        <p:spPr/>
        <p:txBody>
          <a:bodyPr rtlCol="0"/>
          <a:lstStyle/>
          <a:p>
            <a:pPr rtl="0"/>
            <a:r>
              <a:rPr lang="et-EE" noProof="0" dirty="0"/>
              <a:t>Lisage jalus</a:t>
            </a:r>
          </a:p>
        </p:txBody>
      </p:sp>
      <p:sp>
        <p:nvSpPr>
          <p:cNvPr id="5" name="Slaidinumbri kohatäide 4"/>
          <p:cNvSpPr>
            <a:spLocks noGrp="1"/>
          </p:cNvSpPr>
          <p:nvPr>
            <p:ph type="sldNum" sz="quarter" idx="12"/>
          </p:nvPr>
        </p:nvSpPr>
        <p:spPr/>
        <p:txBody>
          <a:bodyPr rtlCol="0"/>
          <a:lstStyle/>
          <a:p>
            <a:pPr rtl="0"/>
            <a:fld id="{401CF334-2D5C-4859-84A6-CA7E6E43FAEB}" type="slidenum">
              <a:rPr lang="et-EE" noProof="0" smtClean="0"/>
              <a:t>‹#›</a:t>
            </a:fld>
            <a:endParaRPr lang="et-EE"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rtlCol="0"/>
          <a:lstStyle/>
          <a:p>
            <a:pPr rtl="0"/>
            <a:fld id="{3D781DAE-A3D8-471C-8619-7BD18326A13A}" type="datetime1">
              <a:rPr lang="et-EE" noProof="0" smtClean="0"/>
              <a:t>12.11.2024</a:t>
            </a:fld>
            <a:endParaRPr lang="et-EE" noProof="0" dirty="0"/>
          </a:p>
        </p:txBody>
      </p:sp>
      <p:sp>
        <p:nvSpPr>
          <p:cNvPr id="3" name="Jaluse kohatäide 2"/>
          <p:cNvSpPr>
            <a:spLocks noGrp="1"/>
          </p:cNvSpPr>
          <p:nvPr>
            <p:ph type="ftr" sz="quarter" idx="11"/>
          </p:nvPr>
        </p:nvSpPr>
        <p:spPr/>
        <p:txBody>
          <a:bodyPr rtlCol="0"/>
          <a:lstStyle/>
          <a:p>
            <a:pPr rtl="0"/>
            <a:r>
              <a:rPr lang="et-EE" noProof="0" dirty="0"/>
              <a:t>Lisage jalus</a:t>
            </a:r>
          </a:p>
        </p:txBody>
      </p:sp>
      <p:sp>
        <p:nvSpPr>
          <p:cNvPr id="4" name="Slaidinumbri kohatäide 3"/>
          <p:cNvSpPr>
            <a:spLocks noGrp="1"/>
          </p:cNvSpPr>
          <p:nvPr>
            <p:ph type="sldNum" sz="quarter" idx="12"/>
          </p:nvPr>
        </p:nvSpPr>
        <p:spPr/>
        <p:txBody>
          <a:bodyPr rtlCol="0"/>
          <a:lstStyle/>
          <a:p>
            <a:pPr rtl="0"/>
            <a:fld id="{401CF334-2D5C-4859-84A6-CA7E6E43FAEB}" type="slidenum">
              <a:rPr lang="et-EE" noProof="0" smtClean="0"/>
              <a:t>‹#›</a:t>
            </a:fld>
            <a:endParaRPr lang="et-EE"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et-EE" noProof="0"/>
              <a:t>Klõpsake juhteksemplari pealkirja laadi redigeerimiseks</a:t>
            </a:r>
            <a:endParaRPr kumimoji="0" lang="et-EE" noProof="0" dirty="0"/>
          </a:p>
        </p:txBody>
      </p:sp>
      <p:sp>
        <p:nvSpPr>
          <p:cNvPr id="4" name="Sisu kohatäide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et-EE" noProof="0"/>
              <a:t>Klõpsake juhteksemplari tekstilaadide redigeerimiseks</a:t>
            </a:r>
          </a:p>
          <a:p>
            <a:pPr lvl="1" rtl="0" eaLnBrk="1" latinLnBrk="0" hangingPunct="1"/>
            <a:r>
              <a:rPr lang="et-EE" noProof="0"/>
              <a:t>Teine tase</a:t>
            </a:r>
          </a:p>
          <a:p>
            <a:pPr lvl="2" rtl="0" eaLnBrk="1" latinLnBrk="0" hangingPunct="1"/>
            <a:r>
              <a:rPr lang="et-EE" noProof="0"/>
              <a:t>Kolmas tase</a:t>
            </a:r>
          </a:p>
          <a:p>
            <a:pPr lvl="3" rtl="0" eaLnBrk="1" latinLnBrk="0" hangingPunct="1"/>
            <a:r>
              <a:rPr lang="et-EE" noProof="0"/>
              <a:t>Neljas tase</a:t>
            </a:r>
          </a:p>
          <a:p>
            <a:pPr lvl="4" rtl="0" eaLnBrk="1" latinLnBrk="0" hangingPunct="1"/>
            <a:r>
              <a:rPr lang="et-EE" noProof="0"/>
              <a:t>Viies tase</a:t>
            </a:r>
            <a:endParaRPr kumimoji="0" lang="et-EE" noProof="0" dirty="0"/>
          </a:p>
        </p:txBody>
      </p:sp>
      <p:sp>
        <p:nvSpPr>
          <p:cNvPr id="3" name="Teksti kohatäide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et-EE" noProof="0"/>
              <a:t>Klõpsake juhteksemplari tekstilaadide redigeerimiseks</a:t>
            </a:r>
          </a:p>
        </p:txBody>
      </p:sp>
      <p:sp>
        <p:nvSpPr>
          <p:cNvPr id="5" name="Kuupäeva kohatäide 4"/>
          <p:cNvSpPr>
            <a:spLocks noGrp="1"/>
          </p:cNvSpPr>
          <p:nvPr>
            <p:ph type="dt" sz="half" idx="10"/>
          </p:nvPr>
        </p:nvSpPr>
        <p:spPr/>
        <p:txBody>
          <a:bodyPr rtlCol="0"/>
          <a:lstStyle/>
          <a:p>
            <a:pPr rtl="0"/>
            <a:fld id="{1827EE0F-814B-496A-89CB-0D5C600FC8D1}" type="datetime1">
              <a:rPr lang="et-EE" noProof="0" smtClean="0"/>
              <a:t>12.11.2024</a:t>
            </a:fld>
            <a:endParaRPr lang="et-EE" noProof="0" dirty="0"/>
          </a:p>
        </p:txBody>
      </p:sp>
      <p:sp>
        <p:nvSpPr>
          <p:cNvPr id="6" name="Jaluse kohatäide 5"/>
          <p:cNvSpPr>
            <a:spLocks noGrp="1"/>
          </p:cNvSpPr>
          <p:nvPr>
            <p:ph type="ftr" sz="quarter" idx="11"/>
          </p:nvPr>
        </p:nvSpPr>
        <p:spPr/>
        <p:txBody>
          <a:bodyPr rtlCol="0"/>
          <a:lstStyle/>
          <a:p>
            <a:pPr rtl="0"/>
            <a:r>
              <a:rPr lang="et-EE" noProof="0" dirty="0"/>
              <a:t>Lisage jalus</a:t>
            </a:r>
          </a:p>
        </p:txBody>
      </p:sp>
      <p:sp>
        <p:nvSpPr>
          <p:cNvPr id="7" name="Slaidinumbri kohatäide 6"/>
          <p:cNvSpPr>
            <a:spLocks noGrp="1"/>
          </p:cNvSpPr>
          <p:nvPr>
            <p:ph type="sldNum" sz="quarter" idx="12"/>
          </p:nvPr>
        </p:nvSpPr>
        <p:spPr/>
        <p:txBody>
          <a:bodyPr rtlCol="0"/>
          <a:lstStyle/>
          <a:p>
            <a:pPr rtl="0"/>
            <a:fld id="{401CF334-2D5C-4859-84A6-CA7E6E43FAEB}" type="slidenum">
              <a:rPr lang="et-EE" noProof="0" smtClean="0"/>
              <a:t>‹#›</a:t>
            </a:fld>
            <a:endParaRPr lang="et-EE"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ldiallkirjaga pilt">
    <p:spTree>
      <p:nvGrpSpPr>
        <p:cNvPr id="1" name=""/>
        <p:cNvGrpSpPr/>
        <p:nvPr/>
      </p:nvGrpSpPr>
      <p:grpSpPr>
        <a:xfrm>
          <a:off x="0" y="0"/>
          <a:ext cx="0" cy="0"/>
          <a:chOff x="0" y="0"/>
          <a:chExt cx="0" cy="0"/>
        </a:xfrm>
      </p:grpSpPr>
      <p:sp>
        <p:nvSpPr>
          <p:cNvPr id="9" name="Ühe lõigatud ja ühe ümardatud nurgaga ristkülik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et-EE" sz="1800" noProof="0" dirty="0"/>
          </a:p>
        </p:txBody>
      </p:sp>
      <p:sp>
        <p:nvSpPr>
          <p:cNvPr id="12" name="Täisnurkne kolmnurk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et-EE" sz="1800" noProof="0" dirty="0"/>
          </a:p>
        </p:txBody>
      </p:sp>
      <p:sp>
        <p:nvSpPr>
          <p:cNvPr id="2" name="Pealkiri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et-EE" noProof="0"/>
              <a:t>Klõpsake juhteksemplari pealkirja laadi redigeerimiseks</a:t>
            </a:r>
            <a:endParaRPr kumimoji="0" lang="et-EE" noProof="0" dirty="0"/>
          </a:p>
        </p:txBody>
      </p:sp>
      <p:sp>
        <p:nvSpPr>
          <p:cNvPr id="3" name="Pildi kohatäide 2" descr="Tühi kohatäide pildi lisamiseks. Klõpsake kohatäidet ja valige pilt, mille soovite lisada"/>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et-EE" noProof="0"/>
              <a:t>Pildi lisamiseks klõpsake ikooni</a:t>
            </a:r>
            <a:endParaRPr kumimoji="0" lang="et-EE" noProof="0" dirty="0"/>
          </a:p>
        </p:txBody>
      </p:sp>
      <p:sp>
        <p:nvSpPr>
          <p:cNvPr id="4" name="Teksti kohatäide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et-EE" noProof="0"/>
              <a:t>Klõpsake juhteksemplari tekstilaadide redigeerimiseks</a:t>
            </a:r>
          </a:p>
        </p:txBody>
      </p:sp>
      <p:sp>
        <p:nvSpPr>
          <p:cNvPr id="5" name="Kuupäeva kohatäide 4"/>
          <p:cNvSpPr>
            <a:spLocks noGrp="1"/>
          </p:cNvSpPr>
          <p:nvPr>
            <p:ph type="dt" sz="half" idx="10"/>
          </p:nvPr>
        </p:nvSpPr>
        <p:spPr/>
        <p:txBody>
          <a:bodyPr rtlCol="0"/>
          <a:lstStyle/>
          <a:p>
            <a:pPr rtl="0"/>
            <a:fld id="{A5EE3513-94C0-4AB3-BB59-5D8C1E6F01BD}" type="datetime1">
              <a:rPr lang="et-EE" noProof="0" smtClean="0"/>
              <a:t>12.11.2024</a:t>
            </a:fld>
            <a:endParaRPr lang="et-EE" noProof="0" dirty="0"/>
          </a:p>
        </p:txBody>
      </p:sp>
      <p:sp>
        <p:nvSpPr>
          <p:cNvPr id="6" name="Jaluse kohatäide 5"/>
          <p:cNvSpPr>
            <a:spLocks noGrp="1"/>
          </p:cNvSpPr>
          <p:nvPr>
            <p:ph type="ftr" sz="quarter" idx="11"/>
          </p:nvPr>
        </p:nvSpPr>
        <p:spPr/>
        <p:txBody>
          <a:bodyPr rtlCol="0"/>
          <a:lstStyle/>
          <a:p>
            <a:pPr rtl="0"/>
            <a:r>
              <a:rPr lang="et-EE" noProof="0" dirty="0"/>
              <a:t>Lisage jalus</a:t>
            </a:r>
          </a:p>
        </p:txBody>
      </p:sp>
      <p:sp>
        <p:nvSpPr>
          <p:cNvPr id="7" name="Slaidinumbri kohatäide 6"/>
          <p:cNvSpPr>
            <a:spLocks noGrp="1"/>
          </p:cNvSpPr>
          <p:nvPr>
            <p:ph type="sldNum" sz="quarter" idx="12"/>
          </p:nvPr>
        </p:nvSpPr>
        <p:spPr>
          <a:xfrm>
            <a:off x="10769600" y="6356351"/>
            <a:ext cx="812800" cy="365125"/>
          </a:xfrm>
        </p:spPr>
        <p:txBody>
          <a:bodyPr rtlCol="0"/>
          <a:lstStyle/>
          <a:p>
            <a:pPr rtl="0"/>
            <a:fld id="{401CF334-2D5C-4859-84A6-CA7E6E43FAEB}" type="slidenum">
              <a:rPr lang="et-EE" noProof="0" smtClean="0"/>
              <a:t>‹#›</a:t>
            </a:fld>
            <a:endParaRPr lang="et-EE" noProof="0" dirty="0"/>
          </a:p>
        </p:txBody>
      </p:sp>
      <p:sp>
        <p:nvSpPr>
          <p:cNvPr id="10" name="Vabakuju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et-EE" sz="1800" noProof="0" dirty="0">
              <a:solidFill>
                <a:schemeClr val="tx1"/>
              </a:solidFill>
              <a:latin typeface="+mn-lt"/>
              <a:ea typeface="+mn-ea"/>
              <a:cs typeface="+mn-cs"/>
            </a:endParaRPr>
          </a:p>
        </p:txBody>
      </p:sp>
      <p:sp>
        <p:nvSpPr>
          <p:cNvPr id="11" name="Vabakuju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et-EE"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Rühm 24"/>
          <p:cNvGrpSpPr/>
          <p:nvPr/>
        </p:nvGrpSpPr>
        <p:grpSpPr>
          <a:xfrm>
            <a:off x="-29028" y="-7144"/>
            <a:ext cx="12240731" cy="6879658"/>
            <a:chOff x="0" y="-21658"/>
            <a:chExt cx="12240731" cy="6879658"/>
          </a:xfrm>
        </p:grpSpPr>
        <p:sp>
          <p:nvSpPr>
            <p:cNvPr id="26" name="Ristkülik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t-EE" noProof="0" dirty="0"/>
            </a:p>
          </p:txBody>
        </p:sp>
        <p:grpSp>
          <p:nvGrpSpPr>
            <p:cNvPr id="27" name="Rühm 26"/>
            <p:cNvGrpSpPr/>
            <p:nvPr/>
          </p:nvGrpSpPr>
          <p:grpSpPr>
            <a:xfrm>
              <a:off x="0" y="-21658"/>
              <a:ext cx="12240731" cy="1041400"/>
              <a:chOff x="-25356" y="-7144"/>
              <a:chExt cx="12240731" cy="1041400"/>
            </a:xfrm>
          </p:grpSpPr>
          <p:sp>
            <p:nvSpPr>
              <p:cNvPr id="28" name="Vabakuju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et-EE" sz="1800" noProof="0" dirty="0">
                  <a:solidFill>
                    <a:schemeClr val="tx1"/>
                  </a:solidFill>
                  <a:latin typeface="+mn-lt"/>
                  <a:ea typeface="+mn-ea"/>
                  <a:cs typeface="+mn-cs"/>
                </a:endParaRPr>
              </a:p>
            </p:txBody>
          </p:sp>
          <p:sp>
            <p:nvSpPr>
              <p:cNvPr id="29" name="Vabakuju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et-EE" sz="1800" noProof="0" dirty="0">
                  <a:solidFill>
                    <a:schemeClr val="tx1"/>
                  </a:solidFill>
                  <a:latin typeface="+mn-lt"/>
                  <a:ea typeface="+mn-ea"/>
                  <a:cs typeface="+mn-cs"/>
                </a:endParaRPr>
              </a:p>
            </p:txBody>
          </p:sp>
          <p:grpSp>
            <p:nvGrpSpPr>
              <p:cNvPr id="31" name="Rühm 30"/>
              <p:cNvGrpSpPr/>
              <p:nvPr/>
            </p:nvGrpSpPr>
            <p:grpSpPr>
              <a:xfrm>
                <a:off x="-25356" y="202408"/>
                <a:ext cx="12240731" cy="649224"/>
                <a:chOff x="-19045" y="216550"/>
                <a:chExt cx="9180548" cy="649224"/>
              </a:xfrm>
            </p:grpSpPr>
            <p:sp>
              <p:nvSpPr>
                <p:cNvPr id="32" name="Vabakuju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et-EE" sz="1800" noProof="0" dirty="0"/>
                </a:p>
              </p:txBody>
            </p:sp>
            <p:sp>
              <p:nvSpPr>
                <p:cNvPr id="33" name="Vabakuju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et-EE" sz="1800" noProof="0" dirty="0"/>
                </a:p>
              </p:txBody>
            </p:sp>
          </p:grpSp>
        </p:grpSp>
      </p:grpSp>
      <p:sp>
        <p:nvSpPr>
          <p:cNvPr id="9" name="Pealkirja kohatäide 8"/>
          <p:cNvSpPr>
            <a:spLocks noGrp="1"/>
          </p:cNvSpPr>
          <p:nvPr>
            <p:ph type="title"/>
          </p:nvPr>
        </p:nvSpPr>
        <p:spPr>
          <a:xfrm>
            <a:off x="609600" y="704088"/>
            <a:ext cx="10972800" cy="1143000"/>
          </a:xfrm>
          <a:prstGeom prst="rect">
            <a:avLst/>
          </a:prstGeom>
        </p:spPr>
        <p:txBody>
          <a:bodyPr vert="horz" lIns="0" rIns="0" bIns="0" rtlCol="0" anchor="b">
            <a:normAutofit/>
          </a:bodyPr>
          <a:lstStyle/>
          <a:p>
            <a:pPr rtl="0"/>
            <a:r>
              <a:rPr lang="et-EE" noProof="0" dirty="0"/>
              <a:t>Klõpsake juhtslaidi pealkirjalaadi redigeerimiseks</a:t>
            </a:r>
            <a:endParaRPr kumimoji="0" lang="et-EE" noProof="0" dirty="0"/>
          </a:p>
        </p:txBody>
      </p:sp>
      <p:sp>
        <p:nvSpPr>
          <p:cNvPr id="30" name="Teksti kohatäide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et-EE" noProof="0" dirty="0"/>
              <a:t>Klõpsake juhtslaidi tekstilaadide redigeerimiseks</a:t>
            </a:r>
          </a:p>
          <a:p>
            <a:pPr lvl="1" rtl="0" eaLnBrk="1" latinLnBrk="0" hangingPunct="1"/>
            <a:r>
              <a:rPr lang="et-EE" noProof="0" dirty="0"/>
              <a:t>Teine tase</a:t>
            </a:r>
          </a:p>
          <a:p>
            <a:pPr lvl="2" rtl="0" eaLnBrk="1" latinLnBrk="0" hangingPunct="1"/>
            <a:r>
              <a:rPr lang="et-EE" noProof="0" dirty="0"/>
              <a:t>Kolmas tase</a:t>
            </a:r>
          </a:p>
          <a:p>
            <a:pPr lvl="3" rtl="0" eaLnBrk="1" latinLnBrk="0" hangingPunct="1"/>
            <a:r>
              <a:rPr lang="et-EE" noProof="0" dirty="0"/>
              <a:t>Neljas tase</a:t>
            </a:r>
          </a:p>
          <a:p>
            <a:pPr lvl="4" rtl="0" eaLnBrk="1" latinLnBrk="0" hangingPunct="1"/>
            <a:r>
              <a:rPr lang="et-EE" noProof="0" dirty="0"/>
              <a:t>Viies tase</a:t>
            </a:r>
          </a:p>
        </p:txBody>
      </p:sp>
      <p:sp>
        <p:nvSpPr>
          <p:cNvPr id="10" name="Kuupäeva kohatäide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5BA6089C-1D59-48AF-BD74-86CB5B40EA02}" type="datetime1">
              <a:rPr lang="et-EE" noProof="0" smtClean="0"/>
              <a:t>12.11.2024</a:t>
            </a:fld>
            <a:endParaRPr lang="et-EE" noProof="0" dirty="0"/>
          </a:p>
        </p:txBody>
      </p:sp>
      <p:sp>
        <p:nvSpPr>
          <p:cNvPr id="22" name="Jaluse kohatäide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et-EE" noProof="0" dirty="0"/>
              <a:t>Lisage jalus</a:t>
            </a:r>
          </a:p>
        </p:txBody>
      </p:sp>
      <p:sp>
        <p:nvSpPr>
          <p:cNvPr id="18" name="Slaidinumbri kohatäide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et-EE" noProof="0" smtClean="0"/>
              <a:pPr/>
              <a:t>‹#›</a:t>
            </a:fld>
            <a:endParaRPr lang="et-EE"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lnSpc>
          <a:spcPct val="85000"/>
        </a:lnSpc>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raplaleader.ee/"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riigiteataja.ee/akt/131052023009?leiaKehti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www.riigiteataja.ee/akt/131052023009?leiaKehtiv"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s://www.riigiteataja.ee/akt/131052023009?leiaKehtiv"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https://www.riigiteataja.ee/akt/131052023009?leiaKehtiv"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4.png"/><Relationship Id="rId4" Type="http://schemas.openxmlformats.org/officeDocument/2006/relationships/hyperlink" Target="https://www.pria.ee/upp-sk-2023-2027-objektide-tahistamin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alkiri 3"/>
          <p:cNvSpPr>
            <a:spLocks noGrp="1"/>
          </p:cNvSpPr>
          <p:nvPr>
            <p:ph type="ctrTitle"/>
          </p:nvPr>
        </p:nvSpPr>
        <p:spPr>
          <a:xfrm>
            <a:off x="711200" y="1371599"/>
            <a:ext cx="10468864" cy="3343276"/>
          </a:xfrm>
        </p:spPr>
        <p:txBody>
          <a:bodyPr rtlCol="0">
            <a:normAutofit/>
          </a:bodyPr>
          <a:lstStyle/>
          <a:p>
            <a:pPr rtl="0"/>
            <a:r>
              <a:rPr lang="et-EE" dirty="0"/>
              <a:t>LEADER projektitoetuse maksetaotlused uuel perioodil 2023 -2027</a:t>
            </a:r>
          </a:p>
        </p:txBody>
      </p:sp>
      <p:sp>
        <p:nvSpPr>
          <p:cNvPr id="5" name="Alapealkiri 4"/>
          <p:cNvSpPr>
            <a:spLocks noGrp="1"/>
          </p:cNvSpPr>
          <p:nvPr>
            <p:ph type="subTitle" idx="1"/>
          </p:nvPr>
        </p:nvSpPr>
        <p:spPr/>
        <p:txBody>
          <a:bodyPr rtlCol="0"/>
          <a:lstStyle/>
          <a:p>
            <a:pPr rtl="0"/>
            <a:endParaRPr lang="et-EE" dirty="0"/>
          </a:p>
          <a:p>
            <a:pPr rtl="0"/>
            <a:endParaRPr lang="et-EE" dirty="0"/>
          </a:p>
        </p:txBody>
      </p:sp>
      <p:pic>
        <p:nvPicPr>
          <p:cNvPr id="2" name="Pilt 1">
            <a:extLst>
              <a:ext uri="{FF2B5EF4-FFF2-40B4-BE49-F238E27FC236}">
                <a16:creationId xmlns:a16="http://schemas.microsoft.com/office/drawing/2014/main" id="{8E62F8B1-F07F-60C7-A201-D74158079F0A}"/>
              </a:ext>
            </a:extLst>
          </p:cNvPr>
          <p:cNvPicPr>
            <a:picLocks noChangeAspect="1"/>
          </p:cNvPicPr>
          <p:nvPr/>
        </p:nvPicPr>
        <p:blipFill>
          <a:blip r:embed="rId3"/>
          <a:stretch>
            <a:fillRect/>
          </a:stretch>
        </p:blipFill>
        <p:spPr>
          <a:xfrm>
            <a:off x="10086975" y="704850"/>
            <a:ext cx="1726382" cy="429006"/>
          </a:xfrm>
          <a:prstGeom prst="rect">
            <a:avLst/>
          </a:prstGeom>
        </p:spPr>
      </p:pic>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8DEFF0-F242-DCDD-3509-D5143295C610}"/>
            </a:ext>
          </a:extLst>
        </p:cNvPr>
        <p:cNvGrpSpPr/>
        <p:nvPr/>
      </p:nvGrpSpPr>
      <p:grpSpPr>
        <a:xfrm>
          <a:off x="0" y="0"/>
          <a:ext cx="0" cy="0"/>
          <a:chOff x="0" y="0"/>
          <a:chExt cx="0" cy="0"/>
        </a:xfrm>
      </p:grpSpPr>
      <p:sp>
        <p:nvSpPr>
          <p:cNvPr id="3" name="Pealkiri 2">
            <a:extLst>
              <a:ext uri="{FF2B5EF4-FFF2-40B4-BE49-F238E27FC236}">
                <a16:creationId xmlns:a16="http://schemas.microsoft.com/office/drawing/2014/main" id="{0BB07EF2-379F-7377-4D1B-F6C0ED56DF66}"/>
              </a:ext>
            </a:extLst>
          </p:cNvPr>
          <p:cNvSpPr>
            <a:spLocks noGrp="1"/>
          </p:cNvSpPr>
          <p:nvPr>
            <p:ph type="title"/>
          </p:nvPr>
        </p:nvSpPr>
        <p:spPr>
          <a:xfrm>
            <a:off x="609600" y="542958"/>
            <a:ext cx="10972800" cy="1019142"/>
          </a:xfrm>
        </p:spPr>
        <p:txBody>
          <a:bodyPr rtlCol="0"/>
          <a:lstStyle/>
          <a:p>
            <a:pPr algn="ctr" rtl="0"/>
            <a:r>
              <a:rPr lang="et-EE" sz="3600" b="1" dirty="0"/>
              <a:t>Lõplik maksetaotlus</a:t>
            </a:r>
          </a:p>
        </p:txBody>
      </p:sp>
      <p:pic>
        <p:nvPicPr>
          <p:cNvPr id="6" name="Pilt 5">
            <a:extLst>
              <a:ext uri="{FF2B5EF4-FFF2-40B4-BE49-F238E27FC236}">
                <a16:creationId xmlns:a16="http://schemas.microsoft.com/office/drawing/2014/main" id="{C41CE326-DF58-8556-74DF-3070C2BF0C2C}"/>
              </a:ext>
            </a:extLst>
          </p:cNvPr>
          <p:cNvPicPr>
            <a:picLocks noChangeAspect="1"/>
          </p:cNvPicPr>
          <p:nvPr/>
        </p:nvPicPr>
        <p:blipFill>
          <a:blip r:embed="rId3"/>
          <a:stretch>
            <a:fillRect/>
          </a:stretch>
        </p:blipFill>
        <p:spPr>
          <a:xfrm>
            <a:off x="10262541" y="685038"/>
            <a:ext cx="1725318" cy="438950"/>
          </a:xfrm>
          <a:prstGeom prst="rect">
            <a:avLst/>
          </a:prstGeom>
        </p:spPr>
      </p:pic>
      <p:sp>
        <p:nvSpPr>
          <p:cNvPr id="13" name="Sisu kohatäide 12">
            <a:extLst>
              <a:ext uri="{FF2B5EF4-FFF2-40B4-BE49-F238E27FC236}">
                <a16:creationId xmlns:a16="http://schemas.microsoft.com/office/drawing/2014/main" id="{A7BB0641-D5F4-8A72-7F6D-EDCAEBD2A4E0}"/>
              </a:ext>
            </a:extLst>
          </p:cNvPr>
          <p:cNvSpPr>
            <a:spLocks noGrp="1"/>
          </p:cNvSpPr>
          <p:nvPr>
            <p:ph idx="1"/>
          </p:nvPr>
        </p:nvSpPr>
        <p:spPr/>
        <p:txBody>
          <a:bodyPr>
            <a:normAutofit/>
          </a:bodyPr>
          <a:lstStyle/>
          <a:p>
            <a:pPr marL="0" indent="0">
              <a:buNone/>
            </a:pPr>
            <a:r>
              <a:rPr lang="et-EE" dirty="0"/>
              <a:t>Kõik lõplikud maksetaotlused läbivad kohapealse kontrolli kontrollvalimi.</a:t>
            </a:r>
          </a:p>
          <a:p>
            <a:pPr marL="0" indent="0">
              <a:buNone/>
            </a:pPr>
            <a:endParaRPr lang="et-EE" dirty="0"/>
          </a:p>
          <a:p>
            <a:r>
              <a:rPr lang="et-EE" dirty="0"/>
              <a:t>Valimisse sattunud lõplike maksetaotluste osas viiakse läbi kohapealne kontroll või paikvaatlus.</a:t>
            </a:r>
          </a:p>
          <a:p>
            <a:pPr marL="0" indent="0">
              <a:buNone/>
            </a:pPr>
            <a:endParaRPr lang="et-EE" dirty="0"/>
          </a:p>
          <a:p>
            <a:pPr marL="0" indent="0" algn="ctr">
              <a:buNone/>
            </a:pPr>
            <a:r>
              <a:rPr lang="et-EE" dirty="0"/>
              <a:t> </a:t>
            </a:r>
            <a:r>
              <a:rPr lang="et-EE" dirty="0">
                <a:hlinkClick r:id="rId4"/>
              </a:rPr>
              <a:t>www.raplaleader.ee</a:t>
            </a:r>
            <a:endParaRPr lang="et-EE" dirty="0"/>
          </a:p>
          <a:p>
            <a:pPr marL="0" indent="0" algn="ctr">
              <a:buNone/>
            </a:pPr>
            <a:r>
              <a:rPr lang="et-EE" dirty="0"/>
              <a:t>andra.liibek@raplaleader.ee</a:t>
            </a:r>
          </a:p>
          <a:p>
            <a:pPr marL="0" indent="0" algn="ctr">
              <a:buNone/>
            </a:pPr>
            <a:r>
              <a:rPr lang="et-EE" dirty="0" err="1"/>
              <a:t>Mob</a:t>
            </a:r>
            <a:r>
              <a:rPr lang="et-EE" dirty="0"/>
              <a:t>: 517 4051 </a:t>
            </a:r>
          </a:p>
          <a:p>
            <a:pPr marL="0" indent="0">
              <a:buNone/>
            </a:pPr>
            <a:endParaRPr lang="et-EE" dirty="0"/>
          </a:p>
        </p:txBody>
      </p:sp>
    </p:spTree>
    <p:extLst>
      <p:ext uri="{BB962C8B-B14F-4D97-AF65-F5344CB8AC3E}">
        <p14:creationId xmlns:p14="http://schemas.microsoft.com/office/powerpoint/2010/main" val="15276227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alkiri 2"/>
          <p:cNvSpPr>
            <a:spLocks noGrp="1"/>
          </p:cNvSpPr>
          <p:nvPr>
            <p:ph type="title"/>
          </p:nvPr>
        </p:nvSpPr>
        <p:spPr/>
        <p:txBody>
          <a:bodyPr rtlCol="0"/>
          <a:lstStyle/>
          <a:p>
            <a:pPr rtl="0"/>
            <a:r>
              <a:rPr lang="et-EE" b="1" dirty="0"/>
              <a:t>Mida PRIA kontrollib?</a:t>
            </a:r>
          </a:p>
        </p:txBody>
      </p:sp>
      <p:sp>
        <p:nvSpPr>
          <p:cNvPr id="2" name="Sisu kohatäide 1"/>
          <p:cNvSpPr>
            <a:spLocks noGrp="1"/>
          </p:cNvSpPr>
          <p:nvPr>
            <p:ph idx="1"/>
          </p:nvPr>
        </p:nvSpPr>
        <p:spPr>
          <a:xfrm>
            <a:off x="609600" y="2139350"/>
            <a:ext cx="10972800" cy="4185249"/>
          </a:xfrm>
        </p:spPr>
        <p:txBody>
          <a:bodyPr rtlCol="0">
            <a:normAutofit/>
          </a:bodyPr>
          <a:lstStyle/>
          <a:p>
            <a:pPr rtl="0"/>
            <a:r>
              <a:rPr lang="et-EE" dirty="0"/>
              <a:t>Tegevustega alustamine</a:t>
            </a:r>
          </a:p>
          <a:p>
            <a:pPr marL="0" indent="0" rtl="0">
              <a:buNone/>
            </a:pPr>
            <a:r>
              <a:rPr lang="et-EE" i="1" dirty="0"/>
              <a:t>Taotleja on tegevuste elluviimisega alustanud üheksa kuu jooksul</a:t>
            </a:r>
          </a:p>
          <a:p>
            <a:pPr marL="0" indent="0" rtl="0">
              <a:buNone/>
            </a:pPr>
            <a:r>
              <a:rPr lang="et-EE" i="1" dirty="0"/>
              <a:t>arvates PRIA poolt projektitaotluse rahuldamise otsuse tegemisest. </a:t>
            </a:r>
            <a:r>
              <a:rPr lang="et-EE" i="1" dirty="0">
                <a:hlinkClick r:id="rId3"/>
              </a:rPr>
              <a:t>LEADER määrus § 33 lg 1 p 2.</a:t>
            </a:r>
            <a:endParaRPr lang="et-EE" dirty="0"/>
          </a:p>
          <a:p>
            <a:pPr rtl="0"/>
            <a:r>
              <a:rPr lang="et-EE" dirty="0"/>
              <a:t>Eesmärk on täidetud ja tulemus saavutatud</a:t>
            </a:r>
          </a:p>
          <a:p>
            <a:pPr marL="0" indent="0" rtl="0">
              <a:buNone/>
            </a:pPr>
            <a:r>
              <a:rPr lang="et-EE" i="1" dirty="0"/>
              <a:t>PRIA kontrollib, kas projektitaotleja poolt maksetaotluse KULUTUSED sammu sisestatud hinnang eesmärgi saavutamise kohta katab ära toetustaotlusel püstitatud eesmärgi.</a:t>
            </a:r>
          </a:p>
          <a:p>
            <a:pPr rtl="0"/>
            <a:r>
              <a:rPr lang="et-EE" dirty="0"/>
              <a:t>Tegevuste elluviimist tõendavad dokumendid</a:t>
            </a:r>
          </a:p>
          <a:p>
            <a:pPr marL="0" indent="0" rtl="0">
              <a:buNone/>
            </a:pPr>
            <a:endParaRPr lang="et-EE" dirty="0"/>
          </a:p>
        </p:txBody>
      </p:sp>
      <p:pic>
        <p:nvPicPr>
          <p:cNvPr id="4" name="Pilt 3">
            <a:extLst>
              <a:ext uri="{FF2B5EF4-FFF2-40B4-BE49-F238E27FC236}">
                <a16:creationId xmlns:a16="http://schemas.microsoft.com/office/drawing/2014/main" id="{4A2AEACE-CCB0-F73B-AA6E-BFA5D6C8771E}"/>
              </a:ext>
            </a:extLst>
          </p:cNvPr>
          <p:cNvPicPr>
            <a:picLocks noChangeAspect="1"/>
          </p:cNvPicPr>
          <p:nvPr/>
        </p:nvPicPr>
        <p:blipFill>
          <a:blip r:embed="rId4"/>
          <a:stretch>
            <a:fillRect/>
          </a:stretch>
        </p:blipFill>
        <p:spPr>
          <a:xfrm>
            <a:off x="9954865" y="704088"/>
            <a:ext cx="1725318" cy="432854"/>
          </a:xfrm>
          <a:prstGeom prst="rect">
            <a:avLst/>
          </a:prstGeom>
        </p:spPr>
      </p:pic>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alkiri 2"/>
          <p:cNvSpPr>
            <a:spLocks noGrp="1"/>
          </p:cNvSpPr>
          <p:nvPr>
            <p:ph type="title"/>
          </p:nvPr>
        </p:nvSpPr>
        <p:spPr>
          <a:xfrm>
            <a:off x="609600" y="1061048"/>
            <a:ext cx="10972800" cy="1397480"/>
          </a:xfrm>
        </p:spPr>
        <p:txBody>
          <a:bodyPr rtlCol="0">
            <a:normAutofit fontScale="90000"/>
          </a:bodyPr>
          <a:lstStyle/>
          <a:p>
            <a:pPr rtl="0"/>
            <a:r>
              <a:rPr lang="et-EE" b="1" dirty="0"/>
              <a:t>Tegevuste elluviimist tõendavad dokumendid (1)</a:t>
            </a:r>
            <a:br>
              <a:rPr lang="et-EE" b="1" dirty="0"/>
            </a:br>
            <a:endParaRPr lang="et-EE" b="1" dirty="0"/>
          </a:p>
        </p:txBody>
      </p:sp>
      <p:sp>
        <p:nvSpPr>
          <p:cNvPr id="2" name="Sisu kohatäide 1"/>
          <p:cNvSpPr>
            <a:spLocks noGrp="1"/>
          </p:cNvSpPr>
          <p:nvPr>
            <p:ph idx="1"/>
          </p:nvPr>
        </p:nvSpPr>
        <p:spPr/>
        <p:txBody>
          <a:bodyPr rtlCol="0">
            <a:normAutofit lnSpcReduction="10000"/>
          </a:bodyPr>
          <a:lstStyle/>
          <a:p>
            <a:pPr marL="0" indent="0" rtl="0">
              <a:buNone/>
            </a:pPr>
            <a:r>
              <a:rPr lang="et-EE" dirty="0"/>
              <a:t>Koos maksetaotlusega esitab taotleja dokumendid, mis tõendavad, et tegevus või selle etapp on ellu viidud ning eesmärk on täidetud ja tulemus on saavutatud. </a:t>
            </a:r>
            <a:r>
              <a:rPr lang="et-EE" dirty="0">
                <a:hlinkClick r:id="rId3"/>
              </a:rPr>
              <a:t>§ 35 lg 2 p 2</a:t>
            </a:r>
            <a:endParaRPr lang="et-EE" dirty="0"/>
          </a:p>
          <a:p>
            <a:r>
              <a:rPr lang="et-EE" dirty="0"/>
              <a:t>Maksetaotlusele kuvatakse ette dokumendid, mis on taotleja poolt toetustaotluse esitamisel tõendusdokumentideks märkinud. Kulutused sammust ei saa edasi liikuda enne, kui kõik ettekuvatud dokumendid on maksetaotlusele lisatud.</a:t>
            </a:r>
          </a:p>
          <a:p>
            <a:r>
              <a:rPr lang="et-EE" dirty="0"/>
              <a:t>Kui tegemist on ehitamisega, kontrollib PRIA, et projektitoetuse taotlejal on esimese maksetaotluse esitamise ajaks ehitusluba või ehitusteatis ehitisregistrist kättesaadav, kui see on nõutud ehitusseadustiku kohaselt.</a:t>
            </a:r>
          </a:p>
        </p:txBody>
      </p:sp>
      <p:pic>
        <p:nvPicPr>
          <p:cNvPr id="4" name="Pilt 3">
            <a:extLst>
              <a:ext uri="{FF2B5EF4-FFF2-40B4-BE49-F238E27FC236}">
                <a16:creationId xmlns:a16="http://schemas.microsoft.com/office/drawing/2014/main" id="{91F29282-7CDD-B75B-FDFA-69C43916EE5F}"/>
              </a:ext>
            </a:extLst>
          </p:cNvPr>
          <p:cNvPicPr>
            <a:picLocks noChangeAspect="1"/>
          </p:cNvPicPr>
          <p:nvPr/>
        </p:nvPicPr>
        <p:blipFill>
          <a:blip r:embed="rId4"/>
          <a:stretch>
            <a:fillRect/>
          </a:stretch>
        </p:blipFill>
        <p:spPr>
          <a:xfrm>
            <a:off x="10115550" y="628194"/>
            <a:ext cx="1725318" cy="432854"/>
          </a:xfrm>
          <a:prstGeom prst="rect">
            <a:avLst/>
          </a:prstGeom>
        </p:spPr>
      </p:pic>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alkiri 2"/>
          <p:cNvSpPr>
            <a:spLocks noGrp="1"/>
          </p:cNvSpPr>
          <p:nvPr>
            <p:ph type="title"/>
          </p:nvPr>
        </p:nvSpPr>
        <p:spPr/>
        <p:txBody>
          <a:bodyPr rtlCol="0">
            <a:normAutofit fontScale="90000"/>
          </a:bodyPr>
          <a:lstStyle/>
          <a:p>
            <a:pPr rtl="0"/>
            <a:r>
              <a:rPr lang="et-EE" b="1" dirty="0"/>
              <a:t>Tegevuste elluviimist tõendavad dokumendid (2)</a:t>
            </a:r>
          </a:p>
        </p:txBody>
      </p:sp>
      <p:sp>
        <p:nvSpPr>
          <p:cNvPr id="2" name="Sisu kohatäide 1"/>
          <p:cNvSpPr>
            <a:spLocks noGrp="1"/>
          </p:cNvSpPr>
          <p:nvPr>
            <p:ph idx="1"/>
          </p:nvPr>
        </p:nvSpPr>
        <p:spPr/>
        <p:txBody>
          <a:bodyPr rtlCol="0"/>
          <a:lstStyle/>
          <a:p>
            <a:pPr rtl="0"/>
            <a:endParaRPr lang="et-EE" dirty="0"/>
          </a:p>
          <a:p>
            <a:pPr rtl="0"/>
            <a:r>
              <a:rPr lang="et-EE" dirty="0"/>
              <a:t>Hiljemalt viimase maksetaotluse esitamise ajaks peab projektitoetuse saajal olema tegevusluba või esitatud majandustegevusteade, kui toetuse saaja on saanud toetust sellise tegevuse elluviimiseks, mis nõuab enne konkreetsel tegevusalal majandustegevuse alustamist tegevusloa olemasolu või majandustegevusteate esitamist. </a:t>
            </a:r>
            <a:r>
              <a:rPr lang="et-EE" dirty="0">
                <a:hlinkClick r:id="rId3"/>
              </a:rPr>
              <a:t>§ 34 lg 5</a:t>
            </a:r>
            <a:endParaRPr lang="et-EE" dirty="0"/>
          </a:p>
          <a:p>
            <a:pPr marL="0" indent="0" rtl="0">
              <a:buNone/>
            </a:pPr>
            <a:endParaRPr lang="et-EE" dirty="0"/>
          </a:p>
          <a:p>
            <a:pPr rtl="0"/>
            <a:r>
              <a:rPr lang="et-EE" dirty="0"/>
              <a:t>Vajadusel on </a:t>
            </a:r>
            <a:r>
              <a:rPr lang="et-EE" dirty="0" err="1"/>
              <a:t>PRIAl</a:t>
            </a:r>
            <a:r>
              <a:rPr lang="et-EE" dirty="0"/>
              <a:t> õigus juurde küsida täiendavaid dokumente.</a:t>
            </a:r>
          </a:p>
        </p:txBody>
      </p:sp>
      <p:pic>
        <p:nvPicPr>
          <p:cNvPr id="4" name="Pilt 3">
            <a:extLst>
              <a:ext uri="{FF2B5EF4-FFF2-40B4-BE49-F238E27FC236}">
                <a16:creationId xmlns:a16="http://schemas.microsoft.com/office/drawing/2014/main" id="{6CAB1414-4C8A-F70F-EDE5-5741CFE3A672}"/>
              </a:ext>
            </a:extLst>
          </p:cNvPr>
          <p:cNvPicPr>
            <a:picLocks noChangeAspect="1"/>
          </p:cNvPicPr>
          <p:nvPr/>
        </p:nvPicPr>
        <p:blipFill>
          <a:blip r:embed="rId4"/>
          <a:stretch>
            <a:fillRect/>
          </a:stretch>
        </p:blipFill>
        <p:spPr>
          <a:xfrm>
            <a:off x="9857082" y="842734"/>
            <a:ext cx="1725318" cy="432854"/>
          </a:xfrm>
          <a:prstGeom prst="rect">
            <a:avLst/>
          </a:prstGeom>
        </p:spPr>
      </p:pic>
    </p:spTree>
    <p:extLst>
      <p:ext uri="{BB962C8B-B14F-4D97-AF65-F5344CB8AC3E}">
        <p14:creationId xmlns:p14="http://schemas.microsoft.com/office/powerpoint/2010/main" val="115085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alkiri 2"/>
          <p:cNvSpPr>
            <a:spLocks noGrp="1"/>
          </p:cNvSpPr>
          <p:nvPr>
            <p:ph type="title"/>
          </p:nvPr>
        </p:nvSpPr>
        <p:spPr>
          <a:xfrm>
            <a:off x="609600" y="704088"/>
            <a:ext cx="10972800" cy="1231392"/>
          </a:xfrm>
        </p:spPr>
        <p:txBody>
          <a:bodyPr rtlCol="0">
            <a:normAutofit fontScale="90000"/>
          </a:bodyPr>
          <a:lstStyle/>
          <a:p>
            <a:pPr rtl="0"/>
            <a:r>
              <a:rPr lang="et-EE" b="1" dirty="0"/>
              <a:t>Tegevuste elluviimist tõendavad dokumendid (3)</a:t>
            </a:r>
          </a:p>
        </p:txBody>
      </p:sp>
      <p:sp>
        <p:nvSpPr>
          <p:cNvPr id="2" name="Sisu kohatäide 1"/>
          <p:cNvSpPr>
            <a:spLocks noGrp="1"/>
          </p:cNvSpPr>
          <p:nvPr>
            <p:ph idx="1"/>
          </p:nvPr>
        </p:nvSpPr>
        <p:spPr>
          <a:xfrm>
            <a:off x="609600" y="2139350"/>
            <a:ext cx="10972800" cy="4185249"/>
          </a:xfrm>
        </p:spPr>
        <p:txBody>
          <a:bodyPr rtlCol="0"/>
          <a:lstStyle/>
          <a:p>
            <a:pPr rtl="0"/>
            <a:r>
              <a:rPr lang="et-EE" dirty="0"/>
              <a:t>Projektitoetuse taotleja näitab avalikkusele, et tegemist on EAFRD toetuse abil elluviidava tegevusega, ning kasutab selleks ettenähtud sümboleid ja teavitustegevusi. See tähendab, et projektitoetuse saaja peab hiljemalt viimase maksetaotlusega esitama tõendid selle kohta, et tema ellu viidud investeeringuobjekt on tähistatud </a:t>
            </a:r>
          </a:p>
          <a:p>
            <a:pPr marL="0" indent="0" rtl="0">
              <a:buNone/>
            </a:pPr>
            <a:r>
              <a:rPr lang="et-EE" dirty="0"/>
              <a:t>    nõuetekohaselt.</a:t>
            </a:r>
          </a:p>
          <a:p>
            <a:pPr marL="0" indent="0" rtl="0">
              <a:buNone/>
            </a:pPr>
            <a:r>
              <a:rPr lang="et-EE" dirty="0">
                <a:hlinkClick r:id="rId3"/>
              </a:rPr>
              <a:t>    §34 lg 1 p 6.     </a:t>
            </a:r>
          </a:p>
          <a:p>
            <a:pPr marL="0" indent="0" rtl="0">
              <a:buNone/>
            </a:pPr>
            <a:r>
              <a:rPr lang="et-EE" dirty="0">
                <a:hlinkClick r:id="rId3"/>
              </a:rPr>
              <a:t> </a:t>
            </a:r>
            <a:endParaRPr lang="et-EE" dirty="0"/>
          </a:p>
          <a:p>
            <a:pPr marL="0" indent="0" rtl="0">
              <a:buNone/>
            </a:pPr>
            <a:r>
              <a:rPr lang="et-EE" dirty="0"/>
              <a:t>   </a:t>
            </a:r>
            <a:r>
              <a:rPr lang="et-EE" dirty="0">
                <a:hlinkClick r:id="rId4"/>
              </a:rPr>
              <a:t>Tähistamine näidised ja logod</a:t>
            </a:r>
            <a:endParaRPr lang="et-EE" dirty="0"/>
          </a:p>
        </p:txBody>
      </p:sp>
      <p:pic>
        <p:nvPicPr>
          <p:cNvPr id="5" name="Pilt 4">
            <a:extLst>
              <a:ext uri="{FF2B5EF4-FFF2-40B4-BE49-F238E27FC236}">
                <a16:creationId xmlns:a16="http://schemas.microsoft.com/office/drawing/2014/main" id="{9E5F3596-37ED-E3A7-EEDD-3B782F45EC5A}"/>
              </a:ext>
            </a:extLst>
          </p:cNvPr>
          <p:cNvPicPr>
            <a:picLocks noChangeAspect="1"/>
          </p:cNvPicPr>
          <p:nvPr/>
        </p:nvPicPr>
        <p:blipFill>
          <a:blip r:embed="rId5"/>
          <a:stretch>
            <a:fillRect/>
          </a:stretch>
        </p:blipFill>
        <p:spPr>
          <a:xfrm>
            <a:off x="8912705" y="3858387"/>
            <a:ext cx="1733550" cy="2295525"/>
          </a:xfrm>
          <a:prstGeom prst="rect">
            <a:avLst/>
          </a:prstGeom>
        </p:spPr>
      </p:pic>
      <p:pic>
        <p:nvPicPr>
          <p:cNvPr id="6" name="Pilt 5">
            <a:extLst>
              <a:ext uri="{FF2B5EF4-FFF2-40B4-BE49-F238E27FC236}">
                <a16:creationId xmlns:a16="http://schemas.microsoft.com/office/drawing/2014/main" id="{F549BFB5-EF45-3C23-D1D5-7BC53407FC6F}"/>
              </a:ext>
            </a:extLst>
          </p:cNvPr>
          <p:cNvPicPr>
            <a:picLocks noChangeAspect="1"/>
          </p:cNvPicPr>
          <p:nvPr/>
        </p:nvPicPr>
        <p:blipFill>
          <a:blip r:embed="rId6"/>
          <a:stretch>
            <a:fillRect/>
          </a:stretch>
        </p:blipFill>
        <p:spPr>
          <a:xfrm>
            <a:off x="9783596" y="859942"/>
            <a:ext cx="1725318" cy="432854"/>
          </a:xfrm>
          <a:prstGeom prst="rect">
            <a:avLst/>
          </a:prstGeom>
        </p:spPr>
      </p:pic>
    </p:spTree>
    <p:extLst>
      <p:ext uri="{BB962C8B-B14F-4D97-AF65-F5344CB8AC3E}">
        <p14:creationId xmlns:p14="http://schemas.microsoft.com/office/powerpoint/2010/main" val="3252008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alkiri 2"/>
          <p:cNvSpPr>
            <a:spLocks noGrp="1"/>
          </p:cNvSpPr>
          <p:nvPr>
            <p:ph type="title"/>
          </p:nvPr>
        </p:nvSpPr>
        <p:spPr>
          <a:xfrm>
            <a:off x="609600" y="704087"/>
            <a:ext cx="10972800" cy="1314493"/>
          </a:xfrm>
        </p:spPr>
        <p:txBody>
          <a:bodyPr rtlCol="0">
            <a:normAutofit fontScale="90000"/>
          </a:bodyPr>
          <a:lstStyle/>
          <a:p>
            <a:pPr rtl="0"/>
            <a:r>
              <a:rPr lang="et-EE" b="1" dirty="0"/>
              <a:t>Näide tõendusdokumentide kuvamisest e-</a:t>
            </a:r>
            <a:r>
              <a:rPr lang="et-EE" b="1" dirty="0" err="1"/>
              <a:t>prias</a:t>
            </a:r>
            <a:endParaRPr lang="et-EE" b="1" dirty="0"/>
          </a:p>
        </p:txBody>
      </p:sp>
      <p:sp>
        <p:nvSpPr>
          <p:cNvPr id="2" name="Sisu kohatäide 1"/>
          <p:cNvSpPr>
            <a:spLocks noGrp="1"/>
          </p:cNvSpPr>
          <p:nvPr>
            <p:ph idx="1"/>
          </p:nvPr>
        </p:nvSpPr>
        <p:spPr>
          <a:xfrm>
            <a:off x="609600" y="2156604"/>
            <a:ext cx="10972800" cy="4167996"/>
          </a:xfrm>
        </p:spPr>
        <p:txBody>
          <a:bodyPr rtlCol="0"/>
          <a:lstStyle/>
          <a:p>
            <a:pPr marL="0" indent="0" rtl="0">
              <a:buNone/>
            </a:pPr>
            <a:r>
              <a:rPr lang="et-EE" dirty="0"/>
              <a:t>Toetustaotlus				 Maksetaotlus</a:t>
            </a:r>
          </a:p>
          <a:p>
            <a:pPr marL="0" indent="0" rtl="0">
              <a:buNone/>
            </a:pPr>
            <a:endParaRPr lang="et-EE" dirty="0"/>
          </a:p>
          <a:p>
            <a:pPr marL="0" indent="0" rtl="0">
              <a:buNone/>
            </a:pPr>
            <a:endParaRPr lang="et-EE" dirty="0"/>
          </a:p>
        </p:txBody>
      </p:sp>
      <p:pic>
        <p:nvPicPr>
          <p:cNvPr id="5" name="Pilt 4">
            <a:extLst>
              <a:ext uri="{FF2B5EF4-FFF2-40B4-BE49-F238E27FC236}">
                <a16:creationId xmlns:a16="http://schemas.microsoft.com/office/drawing/2014/main" id="{CD31F120-432A-AEBC-3342-9D5A3DFD786B}"/>
              </a:ext>
            </a:extLst>
          </p:cNvPr>
          <p:cNvPicPr>
            <a:picLocks noChangeAspect="1"/>
          </p:cNvPicPr>
          <p:nvPr/>
        </p:nvPicPr>
        <p:blipFill>
          <a:blip r:embed="rId3"/>
          <a:stretch>
            <a:fillRect/>
          </a:stretch>
        </p:blipFill>
        <p:spPr>
          <a:xfrm>
            <a:off x="609600" y="3011966"/>
            <a:ext cx="4124325" cy="2714625"/>
          </a:xfrm>
          <a:prstGeom prst="rect">
            <a:avLst/>
          </a:prstGeom>
        </p:spPr>
      </p:pic>
      <p:pic>
        <p:nvPicPr>
          <p:cNvPr id="7" name="Pilt 6">
            <a:extLst>
              <a:ext uri="{FF2B5EF4-FFF2-40B4-BE49-F238E27FC236}">
                <a16:creationId xmlns:a16="http://schemas.microsoft.com/office/drawing/2014/main" id="{0EDBDCD8-1451-5155-CE62-6A75E093AE34}"/>
              </a:ext>
            </a:extLst>
          </p:cNvPr>
          <p:cNvPicPr>
            <a:picLocks noChangeAspect="1"/>
          </p:cNvPicPr>
          <p:nvPr/>
        </p:nvPicPr>
        <p:blipFill>
          <a:blip r:embed="rId4"/>
          <a:stretch>
            <a:fillRect/>
          </a:stretch>
        </p:blipFill>
        <p:spPr>
          <a:xfrm>
            <a:off x="6272212" y="2821466"/>
            <a:ext cx="4314825" cy="2905125"/>
          </a:xfrm>
          <a:prstGeom prst="rect">
            <a:avLst/>
          </a:prstGeom>
        </p:spPr>
      </p:pic>
      <p:pic>
        <p:nvPicPr>
          <p:cNvPr id="8" name="Pilt 7">
            <a:extLst>
              <a:ext uri="{FF2B5EF4-FFF2-40B4-BE49-F238E27FC236}">
                <a16:creationId xmlns:a16="http://schemas.microsoft.com/office/drawing/2014/main" id="{1AF5D79E-5956-4EB1-C714-C75A7433E978}"/>
              </a:ext>
            </a:extLst>
          </p:cNvPr>
          <p:cNvPicPr>
            <a:picLocks noChangeAspect="1"/>
          </p:cNvPicPr>
          <p:nvPr/>
        </p:nvPicPr>
        <p:blipFill>
          <a:blip r:embed="rId5"/>
          <a:stretch>
            <a:fillRect/>
          </a:stretch>
        </p:blipFill>
        <p:spPr>
          <a:xfrm>
            <a:off x="9724378" y="809988"/>
            <a:ext cx="1725318" cy="438950"/>
          </a:xfrm>
          <a:prstGeom prst="rect">
            <a:avLst/>
          </a:prstGeom>
        </p:spPr>
      </p:pic>
    </p:spTree>
    <p:extLst>
      <p:ext uri="{BB962C8B-B14F-4D97-AF65-F5344CB8AC3E}">
        <p14:creationId xmlns:p14="http://schemas.microsoft.com/office/powerpoint/2010/main" val="141945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alkiri 2"/>
          <p:cNvSpPr>
            <a:spLocks noGrp="1"/>
          </p:cNvSpPr>
          <p:nvPr>
            <p:ph type="title"/>
          </p:nvPr>
        </p:nvSpPr>
        <p:spPr/>
        <p:txBody>
          <a:bodyPr rtlCol="0"/>
          <a:lstStyle/>
          <a:p>
            <a:pPr rtl="0"/>
            <a:r>
              <a:rPr lang="et-EE" b="1" dirty="0"/>
              <a:t>Toetustaotlus e-</a:t>
            </a:r>
            <a:r>
              <a:rPr lang="et-EE" b="1" dirty="0" err="1"/>
              <a:t>prias</a:t>
            </a:r>
            <a:r>
              <a:rPr lang="et-EE" b="1" dirty="0"/>
              <a:t> (näidis)</a:t>
            </a:r>
          </a:p>
        </p:txBody>
      </p:sp>
      <p:pic>
        <p:nvPicPr>
          <p:cNvPr id="5" name="Sisu kohatäide 4">
            <a:extLst>
              <a:ext uri="{FF2B5EF4-FFF2-40B4-BE49-F238E27FC236}">
                <a16:creationId xmlns:a16="http://schemas.microsoft.com/office/drawing/2014/main" id="{756B9D04-596F-047D-ABE6-F59F86771F30}"/>
              </a:ext>
            </a:extLst>
          </p:cNvPr>
          <p:cNvPicPr>
            <a:picLocks noGrp="1" noChangeAspect="1"/>
          </p:cNvPicPr>
          <p:nvPr>
            <p:ph idx="1"/>
          </p:nvPr>
        </p:nvPicPr>
        <p:blipFill>
          <a:blip r:embed="rId3"/>
          <a:stretch>
            <a:fillRect/>
          </a:stretch>
        </p:blipFill>
        <p:spPr>
          <a:xfrm>
            <a:off x="990601" y="2085975"/>
            <a:ext cx="9782174" cy="4505325"/>
          </a:xfrm>
        </p:spPr>
      </p:pic>
      <p:pic>
        <p:nvPicPr>
          <p:cNvPr id="6" name="Pilt 5">
            <a:extLst>
              <a:ext uri="{FF2B5EF4-FFF2-40B4-BE49-F238E27FC236}">
                <a16:creationId xmlns:a16="http://schemas.microsoft.com/office/drawing/2014/main" id="{BF0A1194-E663-7BCA-A1F3-759D77519E00}"/>
              </a:ext>
            </a:extLst>
          </p:cNvPr>
          <p:cNvPicPr>
            <a:picLocks noChangeAspect="1"/>
          </p:cNvPicPr>
          <p:nvPr/>
        </p:nvPicPr>
        <p:blipFill>
          <a:blip r:embed="rId4"/>
          <a:stretch>
            <a:fillRect/>
          </a:stretch>
        </p:blipFill>
        <p:spPr>
          <a:xfrm>
            <a:off x="9857082" y="836638"/>
            <a:ext cx="1725318" cy="438950"/>
          </a:xfrm>
          <a:prstGeom prst="rect">
            <a:avLst/>
          </a:prstGeom>
        </p:spPr>
      </p:pic>
    </p:spTree>
    <p:extLst>
      <p:ext uri="{BB962C8B-B14F-4D97-AF65-F5344CB8AC3E}">
        <p14:creationId xmlns:p14="http://schemas.microsoft.com/office/powerpoint/2010/main" val="2054880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alkiri 2"/>
          <p:cNvSpPr>
            <a:spLocks noGrp="1"/>
          </p:cNvSpPr>
          <p:nvPr>
            <p:ph type="title"/>
          </p:nvPr>
        </p:nvSpPr>
        <p:spPr/>
        <p:txBody>
          <a:bodyPr rtlCol="0"/>
          <a:lstStyle/>
          <a:p>
            <a:pPr rtl="0"/>
            <a:r>
              <a:rPr lang="et-EE" b="1" dirty="0"/>
              <a:t>Maksetaotlus e-</a:t>
            </a:r>
            <a:r>
              <a:rPr lang="et-EE" b="1" dirty="0" err="1"/>
              <a:t>prias</a:t>
            </a:r>
            <a:r>
              <a:rPr lang="et-EE" b="1" dirty="0"/>
              <a:t> </a:t>
            </a:r>
            <a:r>
              <a:rPr lang="et-EE" sz="3600" b="1" dirty="0"/>
              <a:t>(www.pria.ee)</a:t>
            </a:r>
          </a:p>
        </p:txBody>
      </p:sp>
      <p:pic>
        <p:nvPicPr>
          <p:cNvPr id="5" name="Sisu kohatäide 4">
            <a:extLst>
              <a:ext uri="{FF2B5EF4-FFF2-40B4-BE49-F238E27FC236}">
                <a16:creationId xmlns:a16="http://schemas.microsoft.com/office/drawing/2014/main" id="{1C7581E8-A176-355C-5EC1-3F5CB0974AE3}"/>
              </a:ext>
            </a:extLst>
          </p:cNvPr>
          <p:cNvPicPr>
            <a:picLocks noGrp="1" noChangeAspect="1"/>
          </p:cNvPicPr>
          <p:nvPr>
            <p:ph idx="1"/>
          </p:nvPr>
        </p:nvPicPr>
        <p:blipFill>
          <a:blip r:embed="rId3"/>
          <a:stretch>
            <a:fillRect/>
          </a:stretch>
        </p:blipFill>
        <p:spPr>
          <a:xfrm>
            <a:off x="609600" y="2079625"/>
            <a:ext cx="10515600" cy="4445000"/>
          </a:xfrm>
        </p:spPr>
      </p:pic>
      <p:pic>
        <p:nvPicPr>
          <p:cNvPr id="6" name="Pilt 5">
            <a:extLst>
              <a:ext uri="{FF2B5EF4-FFF2-40B4-BE49-F238E27FC236}">
                <a16:creationId xmlns:a16="http://schemas.microsoft.com/office/drawing/2014/main" id="{76B30F46-30C8-47D6-9F81-6630E6D12374}"/>
              </a:ext>
            </a:extLst>
          </p:cNvPr>
          <p:cNvPicPr>
            <a:picLocks noChangeAspect="1"/>
          </p:cNvPicPr>
          <p:nvPr/>
        </p:nvPicPr>
        <p:blipFill>
          <a:blip r:embed="rId4"/>
          <a:stretch>
            <a:fillRect/>
          </a:stretch>
        </p:blipFill>
        <p:spPr>
          <a:xfrm>
            <a:off x="10262541" y="685038"/>
            <a:ext cx="1725318" cy="438950"/>
          </a:xfrm>
          <a:prstGeom prst="rect">
            <a:avLst/>
          </a:prstGeom>
        </p:spPr>
      </p:pic>
    </p:spTree>
    <p:extLst>
      <p:ext uri="{BB962C8B-B14F-4D97-AF65-F5344CB8AC3E}">
        <p14:creationId xmlns:p14="http://schemas.microsoft.com/office/powerpoint/2010/main" val="112606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4583C-1993-FF2C-A161-3D24FB55A3F2}"/>
            </a:ext>
          </a:extLst>
        </p:cNvPr>
        <p:cNvGrpSpPr/>
        <p:nvPr/>
      </p:nvGrpSpPr>
      <p:grpSpPr>
        <a:xfrm>
          <a:off x="0" y="0"/>
          <a:ext cx="0" cy="0"/>
          <a:chOff x="0" y="0"/>
          <a:chExt cx="0" cy="0"/>
        </a:xfrm>
      </p:grpSpPr>
      <p:sp>
        <p:nvSpPr>
          <p:cNvPr id="3" name="Pealkiri 2">
            <a:extLst>
              <a:ext uri="{FF2B5EF4-FFF2-40B4-BE49-F238E27FC236}">
                <a16:creationId xmlns:a16="http://schemas.microsoft.com/office/drawing/2014/main" id="{BC36E9F3-3E14-9A30-FD04-70839EB7966E}"/>
              </a:ext>
            </a:extLst>
          </p:cNvPr>
          <p:cNvSpPr>
            <a:spLocks noGrp="1"/>
          </p:cNvSpPr>
          <p:nvPr>
            <p:ph type="title"/>
          </p:nvPr>
        </p:nvSpPr>
        <p:spPr>
          <a:xfrm>
            <a:off x="609600" y="542958"/>
            <a:ext cx="10972800" cy="1019142"/>
          </a:xfrm>
        </p:spPr>
        <p:txBody>
          <a:bodyPr rtlCol="0"/>
          <a:lstStyle/>
          <a:p>
            <a:pPr rtl="0"/>
            <a:r>
              <a:rPr lang="et-EE" b="1" dirty="0"/>
              <a:t>Maksetaotlus e-</a:t>
            </a:r>
            <a:r>
              <a:rPr lang="et-EE" b="1" dirty="0" err="1"/>
              <a:t>prias</a:t>
            </a:r>
            <a:r>
              <a:rPr lang="et-EE" b="1" dirty="0"/>
              <a:t> </a:t>
            </a:r>
            <a:r>
              <a:rPr lang="et-EE" sz="3600" b="1" dirty="0"/>
              <a:t>(näidis)</a:t>
            </a:r>
          </a:p>
        </p:txBody>
      </p:sp>
      <p:pic>
        <p:nvPicPr>
          <p:cNvPr id="6" name="Pilt 5">
            <a:extLst>
              <a:ext uri="{FF2B5EF4-FFF2-40B4-BE49-F238E27FC236}">
                <a16:creationId xmlns:a16="http://schemas.microsoft.com/office/drawing/2014/main" id="{0BE5B52A-38B2-7A80-F76E-D9C5D1482CE7}"/>
              </a:ext>
            </a:extLst>
          </p:cNvPr>
          <p:cNvPicPr>
            <a:picLocks noChangeAspect="1"/>
          </p:cNvPicPr>
          <p:nvPr/>
        </p:nvPicPr>
        <p:blipFill>
          <a:blip r:embed="rId3"/>
          <a:stretch>
            <a:fillRect/>
          </a:stretch>
        </p:blipFill>
        <p:spPr>
          <a:xfrm>
            <a:off x="10262541" y="685038"/>
            <a:ext cx="1725318" cy="438950"/>
          </a:xfrm>
          <a:prstGeom prst="rect">
            <a:avLst/>
          </a:prstGeom>
        </p:spPr>
      </p:pic>
      <p:pic>
        <p:nvPicPr>
          <p:cNvPr id="8" name="Sisu kohatäide 7">
            <a:extLst>
              <a:ext uri="{FF2B5EF4-FFF2-40B4-BE49-F238E27FC236}">
                <a16:creationId xmlns:a16="http://schemas.microsoft.com/office/drawing/2014/main" id="{752DC9B2-92BA-1900-E818-8BF3F6D9C1D0}"/>
              </a:ext>
            </a:extLst>
          </p:cNvPr>
          <p:cNvPicPr>
            <a:picLocks noGrp="1" noChangeAspect="1"/>
          </p:cNvPicPr>
          <p:nvPr>
            <p:ph idx="1"/>
          </p:nvPr>
        </p:nvPicPr>
        <p:blipFill>
          <a:blip r:embed="rId4"/>
          <a:stretch>
            <a:fillRect/>
          </a:stretch>
        </p:blipFill>
        <p:spPr>
          <a:xfrm>
            <a:off x="714375" y="1704180"/>
            <a:ext cx="9944100" cy="1848645"/>
          </a:xfrm>
        </p:spPr>
      </p:pic>
      <p:pic>
        <p:nvPicPr>
          <p:cNvPr id="10" name="Pilt 9">
            <a:extLst>
              <a:ext uri="{FF2B5EF4-FFF2-40B4-BE49-F238E27FC236}">
                <a16:creationId xmlns:a16="http://schemas.microsoft.com/office/drawing/2014/main" id="{D944B4FC-E02E-5848-E6C5-90CD98B62972}"/>
              </a:ext>
            </a:extLst>
          </p:cNvPr>
          <p:cNvPicPr>
            <a:picLocks noChangeAspect="1"/>
          </p:cNvPicPr>
          <p:nvPr/>
        </p:nvPicPr>
        <p:blipFill>
          <a:blip r:embed="rId5"/>
          <a:stretch>
            <a:fillRect/>
          </a:stretch>
        </p:blipFill>
        <p:spPr>
          <a:xfrm>
            <a:off x="714375" y="3429000"/>
            <a:ext cx="9944099" cy="1724820"/>
          </a:xfrm>
          <a:prstGeom prst="rect">
            <a:avLst/>
          </a:prstGeom>
        </p:spPr>
      </p:pic>
      <p:pic>
        <p:nvPicPr>
          <p:cNvPr id="12" name="Pilt 11">
            <a:extLst>
              <a:ext uri="{FF2B5EF4-FFF2-40B4-BE49-F238E27FC236}">
                <a16:creationId xmlns:a16="http://schemas.microsoft.com/office/drawing/2014/main" id="{C7BE6EE5-5CE9-302F-C1AA-DA1A55D9181C}"/>
              </a:ext>
            </a:extLst>
          </p:cNvPr>
          <p:cNvPicPr>
            <a:picLocks noChangeAspect="1"/>
          </p:cNvPicPr>
          <p:nvPr/>
        </p:nvPicPr>
        <p:blipFill>
          <a:blip r:embed="rId6"/>
          <a:stretch>
            <a:fillRect/>
          </a:stretch>
        </p:blipFill>
        <p:spPr>
          <a:xfrm>
            <a:off x="714376" y="5163312"/>
            <a:ext cx="9820274" cy="1694688"/>
          </a:xfrm>
          <a:prstGeom prst="rect">
            <a:avLst/>
          </a:prstGeom>
        </p:spPr>
      </p:pic>
    </p:spTree>
    <p:extLst>
      <p:ext uri="{BB962C8B-B14F-4D97-AF65-F5344CB8AC3E}">
        <p14:creationId xmlns:p14="http://schemas.microsoft.com/office/powerpoint/2010/main" val="249629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jurünnaku esitlus">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473_TF03460637" id="{B5EDE18F-6205-4FD7-A7DC-D2D3846CD180}" vid="{40D3250C-45E0-4980-A292-C954E60D0E90}"/>
    </a:ext>
  </a:ext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Ajurünnaku äriesitlus</Template>
  <TotalTime>46</TotalTime>
  <Words>372</Words>
  <Application>Microsoft Office PowerPoint</Application>
  <PresentationFormat>Laiekraan</PresentationFormat>
  <Paragraphs>46</Paragraphs>
  <Slides>10</Slides>
  <Notes>10</Notes>
  <HiddenSlides>0</HiddenSlides>
  <MMClips>0</MMClips>
  <ScaleCrop>false</ScaleCrop>
  <HeadingPairs>
    <vt:vector size="6" baseType="variant">
      <vt:variant>
        <vt:lpstr>Kasutatud fondid</vt:lpstr>
      </vt:variant>
      <vt:variant>
        <vt:i4>5</vt:i4>
      </vt:variant>
      <vt:variant>
        <vt:lpstr>Kujundus</vt:lpstr>
      </vt:variant>
      <vt:variant>
        <vt:i4>1</vt:i4>
      </vt:variant>
      <vt:variant>
        <vt:lpstr>Slaidipealkirjad</vt:lpstr>
      </vt:variant>
      <vt:variant>
        <vt:i4>10</vt:i4>
      </vt:variant>
    </vt:vector>
  </HeadingPairs>
  <TitlesOfParts>
    <vt:vector size="16" baseType="lpstr">
      <vt:lpstr>Arial</vt:lpstr>
      <vt:lpstr>Calibri</vt:lpstr>
      <vt:lpstr>Century Gothic</vt:lpstr>
      <vt:lpstr>Palatino Linotype</vt:lpstr>
      <vt:lpstr>Wingdings 2</vt:lpstr>
      <vt:lpstr>Ajurünnaku esitlus</vt:lpstr>
      <vt:lpstr>LEADER projektitoetuse maksetaotlused uuel perioodil 2023 -2027</vt:lpstr>
      <vt:lpstr>Mida PRIA kontrollib?</vt:lpstr>
      <vt:lpstr>Tegevuste elluviimist tõendavad dokumendid (1) </vt:lpstr>
      <vt:lpstr>Tegevuste elluviimist tõendavad dokumendid (2)</vt:lpstr>
      <vt:lpstr>Tegevuste elluviimist tõendavad dokumendid (3)</vt:lpstr>
      <vt:lpstr>Näide tõendusdokumentide kuvamisest e-prias</vt:lpstr>
      <vt:lpstr>Toetustaotlus e-prias (näidis)</vt:lpstr>
      <vt:lpstr>Maksetaotlus e-prias (www.pria.ee)</vt:lpstr>
      <vt:lpstr>Maksetaotlus e-prias (näidis)</vt:lpstr>
      <vt:lpstr>Lõplik maksetaotlus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Andra Liibek</dc:creator>
  <cp:lastModifiedBy>Andra Liibek</cp:lastModifiedBy>
  <cp:revision>1</cp:revision>
  <dcterms:created xsi:type="dcterms:W3CDTF">2024-11-12T10:56:40Z</dcterms:created>
  <dcterms:modified xsi:type="dcterms:W3CDTF">2024-11-12T11:43:39Z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